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46"/>
  </p:normalViewPr>
  <p:slideViewPr>
    <p:cSldViewPr snapToGrid="0" snapToObjects="1">
      <p:cViewPr varScale="1">
        <p:scale>
          <a:sx n="46" d="100"/>
          <a:sy n="46" d="100"/>
        </p:scale>
        <p:origin x="168" y="1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3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1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4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7FBF-94CB-E645-BBBB-594A92E04EA1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19D1-4F18-CE45-A61F-1463812B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969" y="1818408"/>
            <a:ext cx="5705031" cy="5039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927" y="235990"/>
            <a:ext cx="6350000" cy="191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44" y="2290503"/>
            <a:ext cx="5273157" cy="433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Mostacci</dc:creator>
  <cp:lastModifiedBy>Andrea Mostacci</cp:lastModifiedBy>
  <cp:revision>4</cp:revision>
  <dcterms:created xsi:type="dcterms:W3CDTF">2017-10-11T03:46:39Z</dcterms:created>
  <dcterms:modified xsi:type="dcterms:W3CDTF">2017-10-11T15:59:25Z</dcterms:modified>
</cp:coreProperties>
</file>