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73" r:id="rId5"/>
    <p:sldId id="274" r:id="rId6"/>
    <p:sldId id="278" r:id="rId7"/>
    <p:sldId id="275" r:id="rId8"/>
    <p:sldId id="279" r:id="rId9"/>
    <p:sldId id="276" r:id="rId10"/>
    <p:sldId id="277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6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1F1FD-19FA-AF4F-95C5-1945AE349ABE}" type="datetimeFigureOut">
              <a:rPr lang="en-US" smtClean="0"/>
              <a:t>13/10/16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53717-8341-7C4E-BFD2-A80889EB7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7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83A2312E-063F-B640-8EBE-2ED5F845D629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lang="en-US" sz="1000" b="1">
                <a:latin typeface="Univers Condensed" charset="0"/>
              </a:rPr>
              <a:t>Slide 89</a:t>
            </a:r>
          </a:p>
          <a:p>
            <a:pPr eaLnBrk="1" hangingPunct="1">
              <a:lnSpc>
                <a:spcPct val="96000"/>
              </a:lnSpc>
              <a:spcBef>
                <a:spcPts val="200"/>
              </a:spcBef>
              <a:spcAft>
                <a:spcPts val="713"/>
              </a:spcAft>
            </a:pPr>
            <a:r>
              <a:rPr lang="en-US" sz="1000">
                <a:solidFill>
                  <a:srgbClr val="000000"/>
                </a:solidFill>
                <a:latin typeface="Univers Condensed" charset="0"/>
              </a:rPr>
              <a:t>Here is a summary of how to perform TDR measurements. Without such a checklist, it is easy to overlook some of the more subtle steps, resulting in confusing or misleading measurements. A one-port calibration is all that is needed when characterizing connectors and the open, short and load standards. A two-port calibration is needed to characterize the reflection or line impedance of the thru standard.</a:t>
            </a:r>
          </a:p>
          <a:p>
            <a:pPr eaLnBrk="1" hangingPunct="1"/>
            <a:endParaRPr lang="en-US" sz="10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05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63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80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69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1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13/10/16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26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13/10/16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13/10/16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5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13/10/16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9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13/10/16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97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13/10/16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9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100D0-FB96-3649-A11A-0DC9BF65F63E}" type="datetimeFigureOut">
              <a:rPr lang="en-US" smtClean="0"/>
              <a:t>13/10/16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0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6944" y="74168"/>
            <a:ext cx="383951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Time domain reflectometry</a:t>
            </a:r>
            <a:endParaRPr lang="en-US" sz="2500" b="1" dirty="0"/>
          </a:p>
        </p:txBody>
      </p:sp>
      <p:pic>
        <p:nvPicPr>
          <p:cNvPr id="6" name="Picture 5" descr="Screen Shot 2016-10-12 at 13.04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9600"/>
            <a:ext cx="9144000" cy="308658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197063" y="4876388"/>
            <a:ext cx="3290959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85818" y="4901285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57046" y="4577554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84675" y="4579444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44860" y="4892014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795279" y="4427706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83" y="5100774"/>
            <a:ext cx="1638647" cy="10272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01535" y="4178303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184402" y="4577555"/>
            <a:ext cx="815117" cy="525109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99642" y="6336118"/>
            <a:ext cx="293166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Localization of the mismatch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8623" y="6292865"/>
            <a:ext cx="391439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Nature and amplitude of the mismatch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1954" y="958507"/>
            <a:ext cx="386648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Echo measurement (similar to a radar)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6805" y="1500141"/>
            <a:ext cx="278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domain measurement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822324" y="1695116"/>
            <a:ext cx="1081669" cy="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219003" y="1301395"/>
            <a:ext cx="2967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 times correspond to </a:t>
            </a:r>
          </a:p>
          <a:p>
            <a:r>
              <a:rPr lang="en-US" dirty="0" smtClean="0"/>
              <a:t>different positions</a:t>
            </a:r>
            <a:endParaRPr lang="en-US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91" y="5342256"/>
            <a:ext cx="2684934" cy="72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11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6" grpId="0"/>
      <p:bldP spid="20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0-12 at 13.46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180545" y="2532875"/>
            <a:ext cx="7759700" cy="355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649" y="733873"/>
            <a:ext cx="100058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Inductor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79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magine 1" descr="2000px-Window_function_and_frequency_response_-_Rectangular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299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1" descr="2000px-Window_function_and_frequency_response_-_Hamming_(alpha_=_0.53836)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348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magine 1" descr="2000px-Window_function_and_frequency_response_-_Dolph-Chebyshev_(alpha_=_5)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003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1" descr="Window_functions_in_the_frequency_dom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28600"/>
            <a:ext cx="91821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29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magine 1" descr="Screen shot 2014-04-01 at 16.26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7025"/>
            <a:ext cx="91440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56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1" descr="Screen shot 2014-04-01 at 16.26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75"/>
            <a:ext cx="91440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378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776239"/>
              </p:ext>
            </p:extLst>
          </p:nvPr>
        </p:nvGraphicFramePr>
        <p:xfrm>
          <a:off x="157163" y="1236663"/>
          <a:ext cx="8736012" cy="445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Document" r:id="rId4" imgW="6273800" imgH="3200400" progId="Word.Document.12">
                  <p:embed/>
                </p:oleObj>
              </mc:Choice>
              <mc:Fallback>
                <p:oleObj name="Document" r:id="rId4" imgW="6273800" imgH="3200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7163" y="1236663"/>
                        <a:ext cx="8736012" cy="445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175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magine 2" descr="Screen shot 2014-04-01 at 16.28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9488"/>
            <a:ext cx="91440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392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5725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3200">
                <a:solidFill>
                  <a:srgbClr val="000000"/>
                </a:solidFill>
                <a:latin typeface="Univers Condensed" charset="0"/>
              </a:rPr>
              <a:t>Ten Steps for Performing TDR (Low Pass Step)</a:t>
            </a:r>
            <a:endParaRPr lang="en-US" sz="2200">
              <a:latin typeface="Times New Roman" charset="0"/>
            </a:endParaRP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 flipV="1">
            <a:off x="250825" y="981075"/>
            <a:ext cx="8301038" cy="5461000"/>
          </a:xfrm>
          <a:prstGeom prst="roundRect">
            <a:avLst>
              <a:gd name="adj" fmla="val 2079"/>
            </a:avLst>
          </a:prstGeom>
          <a:gradFill rotWithShape="0">
            <a:gsLst>
              <a:gs pos="0">
                <a:srgbClr val="82E0FF"/>
              </a:gs>
              <a:gs pos="50000">
                <a:srgbClr val="FFFFFF"/>
              </a:gs>
              <a:gs pos="100000">
                <a:srgbClr val="82E0FF"/>
              </a:gs>
            </a:gsLst>
            <a:lin ang="18900000" scaled="1"/>
          </a:gradFill>
          <a:ln w="19050">
            <a:solidFill>
              <a:srgbClr val="000000"/>
            </a:solidFill>
            <a:round/>
            <a:headEnd/>
            <a:tailEnd/>
          </a:ln>
          <a:effectLst>
            <a:outerShdw blurRad="63500" dist="107763" dir="2700000" algn="ctr" rotWithShape="0">
              <a:srgbClr val="404040">
                <a:alpha val="74998"/>
              </a:srgbClr>
            </a:outerShdw>
          </a:effectLst>
        </p:spPr>
        <p:txBody>
          <a:bodyPr rot="10800000" wrap="none" lIns="82058" tIns="41029" rIns="82058" bIns="41029" anchor="ctr"/>
          <a:lstStyle/>
          <a:p>
            <a:pPr algn="ctr" defTabSz="820738" eaLnBrk="0" hangingPunct="0">
              <a:defRPr/>
            </a:pPr>
            <a:endParaRPr lang="it-IT" sz="2200"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595313" y="1146175"/>
            <a:ext cx="7577137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573088" indent="-3429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AutoNum type="arabicPeriod"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Set up desired frequency range (need wide span for good spatial resolution)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AutoNum type="arabicPeriod"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2. Under SYSTEM, transform menu, press "set freq low pass</a:t>
            </a:r>
            <a:r>
              <a:rPr lang="ja-JP" altLang="en-US" sz="1600">
                <a:solidFill>
                  <a:srgbClr val="000000"/>
                </a:solidFill>
                <a:latin typeface="Univers Condensed" charset="0"/>
              </a:rPr>
              <a:t>“</a:t>
            </a:r>
            <a:endParaRPr lang="en-US" altLang="ja-JP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3. Perform one- or two-port calibration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4. Select S11 measurement *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5. Turn on transform (low pass step) *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6. Set format to real *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7. Adjust transform window to trade off rise time with ringing and overshoot *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8. Adjust start and stop times if desired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9. For gating: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buSzPct val="46000"/>
              <a:buFont typeface="Monotype Sorts" charset="0"/>
              <a:buChar char="l"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set start and stop frequencies for gate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buSzPct val="46000"/>
              <a:buFont typeface="Monotype Sorts" charset="0"/>
              <a:buChar char="l"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turn gating on *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buSzPct val="46000"/>
              <a:buFont typeface="Monotype Sorts" charset="0"/>
              <a:buChar char="l"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adjust gate shape to trade off resolution with ripple *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buSzPct val="46000"/>
              <a:buFont typeface="Monotype Sorts" charset="0"/>
              <a:buChar char="l"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10. To display gated response in frequency domain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buSzPct val="46000"/>
              <a:buFont typeface="Monotype Sorts" charset="0"/>
              <a:buChar char="l"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turn transform off (leave gating on) *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buSzPct val="46000"/>
              <a:buFont typeface="Monotype Sorts" charset="0"/>
              <a:buChar char="l"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change format to log-magnitude *</a:t>
            </a:r>
            <a:endParaRPr lang="en-US" sz="1600">
              <a:latin typeface="Times New Roman" charset="0"/>
            </a:endParaRPr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609600" y="5962650"/>
            <a:ext cx="782478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52400" indent="-1524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300" i="1">
                <a:solidFill>
                  <a:srgbClr val="000000"/>
                </a:solidFill>
                <a:latin typeface="Univers Condensed" charset="0"/>
              </a:rPr>
              <a:t>*  If using two channels (even if coupled), these parameters must be set independently for second channel</a:t>
            </a:r>
            <a:endParaRPr lang="en-US" sz="2200">
              <a:latin typeface="Times New Roman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6111875" y="3789363"/>
            <a:ext cx="2924175" cy="2173287"/>
            <a:chOff x="4166" y="1712"/>
            <a:chExt cx="2301" cy="1519"/>
          </a:xfrm>
        </p:grpSpPr>
        <p:sp>
          <p:nvSpPr>
            <p:cNvPr id="27654" name="Freeform 8"/>
            <p:cNvSpPr>
              <a:spLocks/>
            </p:cNvSpPr>
            <p:nvPr/>
          </p:nvSpPr>
          <p:spPr bwMode="auto">
            <a:xfrm>
              <a:off x="5088" y="2428"/>
              <a:ext cx="1377" cy="803"/>
            </a:xfrm>
            <a:custGeom>
              <a:avLst/>
              <a:gdLst>
                <a:gd name="T0" fmla="*/ 402 w 1377"/>
                <a:gd name="T1" fmla="*/ 586 h 803"/>
                <a:gd name="T2" fmla="*/ 236 w 1377"/>
                <a:gd name="T3" fmla="*/ 422 h 803"/>
                <a:gd name="T4" fmla="*/ 97 w 1377"/>
                <a:gd name="T5" fmla="*/ 276 h 803"/>
                <a:gd name="T6" fmla="*/ 56 w 1377"/>
                <a:gd name="T7" fmla="*/ 234 h 803"/>
                <a:gd name="T8" fmla="*/ 27 w 1377"/>
                <a:gd name="T9" fmla="*/ 204 h 803"/>
                <a:gd name="T10" fmla="*/ 3 w 1377"/>
                <a:gd name="T11" fmla="*/ 175 h 803"/>
                <a:gd name="T12" fmla="*/ 3 w 1377"/>
                <a:gd name="T13" fmla="*/ 153 h 803"/>
                <a:gd name="T14" fmla="*/ 12 w 1377"/>
                <a:gd name="T15" fmla="*/ 126 h 803"/>
                <a:gd name="T16" fmla="*/ 26 w 1377"/>
                <a:gd name="T17" fmla="*/ 96 h 803"/>
                <a:gd name="T18" fmla="*/ 48 w 1377"/>
                <a:gd name="T19" fmla="*/ 76 h 803"/>
                <a:gd name="T20" fmla="*/ 136 w 1377"/>
                <a:gd name="T21" fmla="*/ 49 h 803"/>
                <a:gd name="T22" fmla="*/ 243 w 1377"/>
                <a:gd name="T23" fmla="*/ 33 h 803"/>
                <a:gd name="T24" fmla="*/ 332 w 1377"/>
                <a:gd name="T25" fmla="*/ 19 h 803"/>
                <a:gd name="T26" fmla="*/ 384 w 1377"/>
                <a:gd name="T27" fmla="*/ 11 h 803"/>
                <a:gd name="T28" fmla="*/ 442 w 1377"/>
                <a:gd name="T29" fmla="*/ 2 h 803"/>
                <a:gd name="T30" fmla="*/ 496 w 1377"/>
                <a:gd name="T31" fmla="*/ 3 h 803"/>
                <a:gd name="T32" fmla="*/ 548 w 1377"/>
                <a:gd name="T33" fmla="*/ 21 h 803"/>
                <a:gd name="T34" fmla="*/ 624 w 1377"/>
                <a:gd name="T35" fmla="*/ 56 h 803"/>
                <a:gd name="T36" fmla="*/ 692 w 1377"/>
                <a:gd name="T37" fmla="*/ 89 h 803"/>
                <a:gd name="T38" fmla="*/ 734 w 1377"/>
                <a:gd name="T39" fmla="*/ 114 h 803"/>
                <a:gd name="T40" fmla="*/ 779 w 1377"/>
                <a:gd name="T41" fmla="*/ 142 h 803"/>
                <a:gd name="T42" fmla="*/ 821 w 1377"/>
                <a:gd name="T43" fmla="*/ 170 h 803"/>
                <a:gd name="T44" fmla="*/ 862 w 1377"/>
                <a:gd name="T45" fmla="*/ 196 h 803"/>
                <a:gd name="T46" fmla="*/ 898 w 1377"/>
                <a:gd name="T47" fmla="*/ 229 h 803"/>
                <a:gd name="T48" fmla="*/ 934 w 1377"/>
                <a:gd name="T49" fmla="*/ 262 h 803"/>
                <a:gd name="T50" fmla="*/ 968 w 1377"/>
                <a:gd name="T51" fmla="*/ 288 h 803"/>
                <a:gd name="T52" fmla="*/ 1006 w 1377"/>
                <a:gd name="T53" fmla="*/ 311 h 803"/>
                <a:gd name="T54" fmla="*/ 1054 w 1377"/>
                <a:gd name="T55" fmla="*/ 336 h 803"/>
                <a:gd name="T56" fmla="*/ 1092 w 1377"/>
                <a:gd name="T57" fmla="*/ 351 h 803"/>
                <a:gd name="T58" fmla="*/ 1124 w 1377"/>
                <a:gd name="T59" fmla="*/ 359 h 803"/>
                <a:gd name="T60" fmla="*/ 1154 w 1377"/>
                <a:gd name="T61" fmla="*/ 358 h 803"/>
                <a:gd name="T62" fmla="*/ 1187 w 1377"/>
                <a:gd name="T63" fmla="*/ 357 h 803"/>
                <a:gd name="T64" fmla="*/ 1244 w 1377"/>
                <a:gd name="T65" fmla="*/ 358 h 803"/>
                <a:gd name="T66" fmla="*/ 1315 w 1377"/>
                <a:gd name="T67" fmla="*/ 353 h 803"/>
                <a:gd name="T68" fmla="*/ 1365 w 1377"/>
                <a:gd name="T69" fmla="*/ 348 h 803"/>
                <a:gd name="T70" fmla="*/ 1376 w 1377"/>
                <a:gd name="T71" fmla="*/ 796 h 803"/>
                <a:gd name="T72" fmla="*/ 1295 w 1377"/>
                <a:gd name="T73" fmla="*/ 787 h 803"/>
                <a:gd name="T74" fmla="*/ 1139 w 1377"/>
                <a:gd name="T75" fmla="*/ 769 h 803"/>
                <a:gd name="T76" fmla="*/ 1034 w 1377"/>
                <a:gd name="T77" fmla="*/ 757 h 803"/>
                <a:gd name="T78" fmla="*/ 1004 w 1377"/>
                <a:gd name="T79" fmla="*/ 755 h 803"/>
                <a:gd name="T80" fmla="*/ 970 w 1377"/>
                <a:gd name="T81" fmla="*/ 760 h 803"/>
                <a:gd name="T82" fmla="*/ 932 w 1377"/>
                <a:gd name="T83" fmla="*/ 769 h 803"/>
                <a:gd name="T84" fmla="*/ 888 w 1377"/>
                <a:gd name="T85" fmla="*/ 777 h 803"/>
                <a:gd name="T86" fmla="*/ 838 w 1377"/>
                <a:gd name="T87" fmla="*/ 785 h 803"/>
                <a:gd name="T88" fmla="*/ 769 w 1377"/>
                <a:gd name="T89" fmla="*/ 778 h 803"/>
                <a:gd name="T90" fmla="*/ 686 w 1377"/>
                <a:gd name="T91" fmla="*/ 753 h 803"/>
                <a:gd name="T92" fmla="*/ 613 w 1377"/>
                <a:gd name="T93" fmla="*/ 728 h 803"/>
                <a:gd name="T94" fmla="*/ 539 w 1377"/>
                <a:gd name="T95" fmla="*/ 699 h 803"/>
                <a:gd name="T96" fmla="*/ 492 w 1377"/>
                <a:gd name="T97" fmla="*/ 672 h 803"/>
                <a:gd name="T98" fmla="*/ 492 w 1377"/>
                <a:gd name="T99" fmla="*/ 671 h 803"/>
                <a:gd name="T100" fmla="*/ 492 w 1377"/>
                <a:gd name="T101" fmla="*/ 670 h 803"/>
                <a:gd name="T102" fmla="*/ 494 w 1377"/>
                <a:gd name="T103" fmla="*/ 666 h 80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77"/>
                <a:gd name="T157" fmla="*/ 0 h 803"/>
                <a:gd name="T158" fmla="*/ 1377 w 1377"/>
                <a:gd name="T159" fmla="*/ 803 h 80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77" h="803">
                  <a:moveTo>
                    <a:pt x="494" y="666"/>
                  </a:moveTo>
                  <a:lnTo>
                    <a:pt x="476" y="654"/>
                  </a:lnTo>
                  <a:lnTo>
                    <a:pt x="456" y="636"/>
                  </a:lnTo>
                  <a:lnTo>
                    <a:pt x="430" y="614"/>
                  </a:lnTo>
                  <a:lnTo>
                    <a:pt x="402" y="586"/>
                  </a:lnTo>
                  <a:lnTo>
                    <a:pt x="370" y="557"/>
                  </a:lnTo>
                  <a:lnTo>
                    <a:pt x="338" y="525"/>
                  </a:lnTo>
                  <a:lnTo>
                    <a:pt x="304" y="491"/>
                  </a:lnTo>
                  <a:lnTo>
                    <a:pt x="270" y="456"/>
                  </a:lnTo>
                  <a:lnTo>
                    <a:pt x="236" y="422"/>
                  </a:lnTo>
                  <a:lnTo>
                    <a:pt x="203" y="388"/>
                  </a:lnTo>
                  <a:lnTo>
                    <a:pt x="172" y="356"/>
                  </a:lnTo>
                  <a:lnTo>
                    <a:pt x="144" y="326"/>
                  </a:lnTo>
                  <a:lnTo>
                    <a:pt x="117" y="300"/>
                  </a:lnTo>
                  <a:lnTo>
                    <a:pt x="97" y="276"/>
                  </a:lnTo>
                  <a:lnTo>
                    <a:pt x="80" y="259"/>
                  </a:lnTo>
                  <a:lnTo>
                    <a:pt x="70" y="245"/>
                  </a:lnTo>
                  <a:lnTo>
                    <a:pt x="66" y="243"/>
                  </a:lnTo>
                  <a:lnTo>
                    <a:pt x="62" y="239"/>
                  </a:lnTo>
                  <a:lnTo>
                    <a:pt x="56" y="234"/>
                  </a:lnTo>
                  <a:lnTo>
                    <a:pt x="52" y="229"/>
                  </a:lnTo>
                  <a:lnTo>
                    <a:pt x="45" y="223"/>
                  </a:lnTo>
                  <a:lnTo>
                    <a:pt x="39" y="218"/>
                  </a:lnTo>
                  <a:lnTo>
                    <a:pt x="33" y="212"/>
                  </a:lnTo>
                  <a:lnTo>
                    <a:pt x="27" y="204"/>
                  </a:lnTo>
                  <a:lnTo>
                    <a:pt x="21" y="199"/>
                  </a:lnTo>
                  <a:lnTo>
                    <a:pt x="16" y="193"/>
                  </a:lnTo>
                  <a:lnTo>
                    <a:pt x="10" y="187"/>
                  </a:lnTo>
                  <a:lnTo>
                    <a:pt x="7" y="180"/>
                  </a:lnTo>
                  <a:lnTo>
                    <a:pt x="3" y="175"/>
                  </a:lnTo>
                  <a:lnTo>
                    <a:pt x="1" y="170"/>
                  </a:lnTo>
                  <a:lnTo>
                    <a:pt x="0" y="165"/>
                  </a:lnTo>
                  <a:lnTo>
                    <a:pt x="1" y="160"/>
                  </a:lnTo>
                  <a:lnTo>
                    <a:pt x="1" y="156"/>
                  </a:lnTo>
                  <a:lnTo>
                    <a:pt x="3" y="153"/>
                  </a:lnTo>
                  <a:lnTo>
                    <a:pt x="5" y="148"/>
                  </a:lnTo>
                  <a:lnTo>
                    <a:pt x="7" y="143"/>
                  </a:lnTo>
                  <a:lnTo>
                    <a:pt x="9" y="137"/>
                  </a:lnTo>
                  <a:lnTo>
                    <a:pt x="10" y="132"/>
                  </a:lnTo>
                  <a:lnTo>
                    <a:pt x="12" y="126"/>
                  </a:lnTo>
                  <a:lnTo>
                    <a:pt x="16" y="118"/>
                  </a:lnTo>
                  <a:lnTo>
                    <a:pt x="17" y="113"/>
                  </a:lnTo>
                  <a:lnTo>
                    <a:pt x="20" y="107"/>
                  </a:lnTo>
                  <a:lnTo>
                    <a:pt x="22" y="102"/>
                  </a:lnTo>
                  <a:lnTo>
                    <a:pt x="26" y="96"/>
                  </a:lnTo>
                  <a:lnTo>
                    <a:pt x="27" y="92"/>
                  </a:lnTo>
                  <a:lnTo>
                    <a:pt x="31" y="87"/>
                  </a:lnTo>
                  <a:lnTo>
                    <a:pt x="33" y="85"/>
                  </a:lnTo>
                  <a:lnTo>
                    <a:pt x="37" y="82"/>
                  </a:lnTo>
                  <a:lnTo>
                    <a:pt x="48" y="76"/>
                  </a:lnTo>
                  <a:lnTo>
                    <a:pt x="62" y="69"/>
                  </a:lnTo>
                  <a:lnTo>
                    <a:pt x="78" y="64"/>
                  </a:lnTo>
                  <a:lnTo>
                    <a:pt x="97" y="58"/>
                  </a:lnTo>
                  <a:lnTo>
                    <a:pt x="116" y="54"/>
                  </a:lnTo>
                  <a:lnTo>
                    <a:pt x="136" y="49"/>
                  </a:lnTo>
                  <a:lnTo>
                    <a:pt x="158" y="46"/>
                  </a:lnTo>
                  <a:lnTo>
                    <a:pt x="180" y="40"/>
                  </a:lnTo>
                  <a:lnTo>
                    <a:pt x="201" y="38"/>
                  </a:lnTo>
                  <a:lnTo>
                    <a:pt x="223" y="35"/>
                  </a:lnTo>
                  <a:lnTo>
                    <a:pt x="243" y="33"/>
                  </a:lnTo>
                  <a:lnTo>
                    <a:pt x="264" y="29"/>
                  </a:lnTo>
                  <a:lnTo>
                    <a:pt x="283" y="27"/>
                  </a:lnTo>
                  <a:lnTo>
                    <a:pt x="301" y="25"/>
                  </a:lnTo>
                  <a:lnTo>
                    <a:pt x="318" y="23"/>
                  </a:lnTo>
                  <a:lnTo>
                    <a:pt x="332" y="19"/>
                  </a:lnTo>
                  <a:lnTo>
                    <a:pt x="341" y="19"/>
                  </a:lnTo>
                  <a:lnTo>
                    <a:pt x="351" y="17"/>
                  </a:lnTo>
                  <a:lnTo>
                    <a:pt x="362" y="15"/>
                  </a:lnTo>
                  <a:lnTo>
                    <a:pt x="373" y="13"/>
                  </a:lnTo>
                  <a:lnTo>
                    <a:pt x="384" y="11"/>
                  </a:lnTo>
                  <a:lnTo>
                    <a:pt x="396" y="9"/>
                  </a:lnTo>
                  <a:lnTo>
                    <a:pt x="407" y="7"/>
                  </a:lnTo>
                  <a:lnTo>
                    <a:pt x="419" y="5"/>
                  </a:lnTo>
                  <a:lnTo>
                    <a:pt x="430" y="4"/>
                  </a:lnTo>
                  <a:lnTo>
                    <a:pt x="442" y="2"/>
                  </a:lnTo>
                  <a:lnTo>
                    <a:pt x="453" y="2"/>
                  </a:lnTo>
                  <a:lnTo>
                    <a:pt x="465" y="0"/>
                  </a:lnTo>
                  <a:lnTo>
                    <a:pt x="475" y="1"/>
                  </a:lnTo>
                  <a:lnTo>
                    <a:pt x="486" y="1"/>
                  </a:lnTo>
                  <a:lnTo>
                    <a:pt x="496" y="3"/>
                  </a:lnTo>
                  <a:lnTo>
                    <a:pt x="506" y="4"/>
                  </a:lnTo>
                  <a:lnTo>
                    <a:pt x="514" y="7"/>
                  </a:lnTo>
                  <a:lnTo>
                    <a:pt x="524" y="11"/>
                  </a:lnTo>
                  <a:lnTo>
                    <a:pt x="535" y="16"/>
                  </a:lnTo>
                  <a:lnTo>
                    <a:pt x="548" y="21"/>
                  </a:lnTo>
                  <a:lnTo>
                    <a:pt x="562" y="28"/>
                  </a:lnTo>
                  <a:lnTo>
                    <a:pt x="577" y="34"/>
                  </a:lnTo>
                  <a:lnTo>
                    <a:pt x="592" y="42"/>
                  </a:lnTo>
                  <a:lnTo>
                    <a:pt x="609" y="48"/>
                  </a:lnTo>
                  <a:lnTo>
                    <a:pt x="624" y="56"/>
                  </a:lnTo>
                  <a:lnTo>
                    <a:pt x="640" y="63"/>
                  </a:lnTo>
                  <a:lnTo>
                    <a:pt x="654" y="70"/>
                  </a:lnTo>
                  <a:lnTo>
                    <a:pt x="668" y="77"/>
                  </a:lnTo>
                  <a:lnTo>
                    <a:pt x="680" y="84"/>
                  </a:lnTo>
                  <a:lnTo>
                    <a:pt x="692" y="89"/>
                  </a:lnTo>
                  <a:lnTo>
                    <a:pt x="701" y="94"/>
                  </a:lnTo>
                  <a:lnTo>
                    <a:pt x="709" y="97"/>
                  </a:lnTo>
                  <a:lnTo>
                    <a:pt x="717" y="103"/>
                  </a:lnTo>
                  <a:lnTo>
                    <a:pt x="726" y="108"/>
                  </a:lnTo>
                  <a:lnTo>
                    <a:pt x="734" y="114"/>
                  </a:lnTo>
                  <a:lnTo>
                    <a:pt x="744" y="120"/>
                  </a:lnTo>
                  <a:lnTo>
                    <a:pt x="751" y="125"/>
                  </a:lnTo>
                  <a:lnTo>
                    <a:pt x="760" y="131"/>
                  </a:lnTo>
                  <a:lnTo>
                    <a:pt x="770" y="136"/>
                  </a:lnTo>
                  <a:lnTo>
                    <a:pt x="779" y="142"/>
                  </a:lnTo>
                  <a:lnTo>
                    <a:pt x="787" y="147"/>
                  </a:lnTo>
                  <a:lnTo>
                    <a:pt x="796" y="153"/>
                  </a:lnTo>
                  <a:lnTo>
                    <a:pt x="804" y="158"/>
                  </a:lnTo>
                  <a:lnTo>
                    <a:pt x="814" y="164"/>
                  </a:lnTo>
                  <a:lnTo>
                    <a:pt x="821" y="170"/>
                  </a:lnTo>
                  <a:lnTo>
                    <a:pt x="830" y="175"/>
                  </a:lnTo>
                  <a:lnTo>
                    <a:pt x="840" y="181"/>
                  </a:lnTo>
                  <a:lnTo>
                    <a:pt x="849" y="185"/>
                  </a:lnTo>
                  <a:lnTo>
                    <a:pt x="855" y="191"/>
                  </a:lnTo>
                  <a:lnTo>
                    <a:pt x="862" y="196"/>
                  </a:lnTo>
                  <a:lnTo>
                    <a:pt x="870" y="202"/>
                  </a:lnTo>
                  <a:lnTo>
                    <a:pt x="877" y="208"/>
                  </a:lnTo>
                  <a:lnTo>
                    <a:pt x="884" y="215"/>
                  </a:lnTo>
                  <a:lnTo>
                    <a:pt x="891" y="222"/>
                  </a:lnTo>
                  <a:lnTo>
                    <a:pt x="898" y="229"/>
                  </a:lnTo>
                  <a:lnTo>
                    <a:pt x="906" y="234"/>
                  </a:lnTo>
                  <a:lnTo>
                    <a:pt x="912" y="242"/>
                  </a:lnTo>
                  <a:lnTo>
                    <a:pt x="919" y="249"/>
                  </a:lnTo>
                  <a:lnTo>
                    <a:pt x="926" y="256"/>
                  </a:lnTo>
                  <a:lnTo>
                    <a:pt x="934" y="262"/>
                  </a:lnTo>
                  <a:lnTo>
                    <a:pt x="941" y="269"/>
                  </a:lnTo>
                  <a:lnTo>
                    <a:pt x="948" y="274"/>
                  </a:lnTo>
                  <a:lnTo>
                    <a:pt x="956" y="280"/>
                  </a:lnTo>
                  <a:lnTo>
                    <a:pt x="963" y="284"/>
                  </a:lnTo>
                  <a:lnTo>
                    <a:pt x="968" y="288"/>
                  </a:lnTo>
                  <a:lnTo>
                    <a:pt x="974" y="292"/>
                  </a:lnTo>
                  <a:lnTo>
                    <a:pt x="981" y="296"/>
                  </a:lnTo>
                  <a:lnTo>
                    <a:pt x="989" y="300"/>
                  </a:lnTo>
                  <a:lnTo>
                    <a:pt x="997" y="306"/>
                  </a:lnTo>
                  <a:lnTo>
                    <a:pt x="1006" y="311"/>
                  </a:lnTo>
                  <a:lnTo>
                    <a:pt x="1016" y="316"/>
                  </a:lnTo>
                  <a:lnTo>
                    <a:pt x="1026" y="320"/>
                  </a:lnTo>
                  <a:lnTo>
                    <a:pt x="1035" y="326"/>
                  </a:lnTo>
                  <a:lnTo>
                    <a:pt x="1044" y="331"/>
                  </a:lnTo>
                  <a:lnTo>
                    <a:pt x="1054" y="336"/>
                  </a:lnTo>
                  <a:lnTo>
                    <a:pt x="1063" y="339"/>
                  </a:lnTo>
                  <a:lnTo>
                    <a:pt x="1071" y="343"/>
                  </a:lnTo>
                  <a:lnTo>
                    <a:pt x="1079" y="347"/>
                  </a:lnTo>
                  <a:lnTo>
                    <a:pt x="1085" y="349"/>
                  </a:lnTo>
                  <a:lnTo>
                    <a:pt x="1092" y="351"/>
                  </a:lnTo>
                  <a:lnTo>
                    <a:pt x="1098" y="354"/>
                  </a:lnTo>
                  <a:lnTo>
                    <a:pt x="1106" y="356"/>
                  </a:lnTo>
                  <a:lnTo>
                    <a:pt x="1111" y="358"/>
                  </a:lnTo>
                  <a:lnTo>
                    <a:pt x="1119" y="358"/>
                  </a:lnTo>
                  <a:lnTo>
                    <a:pt x="1124" y="359"/>
                  </a:lnTo>
                  <a:lnTo>
                    <a:pt x="1130" y="359"/>
                  </a:lnTo>
                  <a:lnTo>
                    <a:pt x="1136" y="359"/>
                  </a:lnTo>
                  <a:lnTo>
                    <a:pt x="1142" y="358"/>
                  </a:lnTo>
                  <a:lnTo>
                    <a:pt x="1148" y="358"/>
                  </a:lnTo>
                  <a:lnTo>
                    <a:pt x="1154" y="358"/>
                  </a:lnTo>
                  <a:lnTo>
                    <a:pt x="1159" y="358"/>
                  </a:lnTo>
                  <a:lnTo>
                    <a:pt x="1166" y="357"/>
                  </a:lnTo>
                  <a:lnTo>
                    <a:pt x="1172" y="357"/>
                  </a:lnTo>
                  <a:lnTo>
                    <a:pt x="1179" y="357"/>
                  </a:lnTo>
                  <a:lnTo>
                    <a:pt x="1187" y="357"/>
                  </a:lnTo>
                  <a:lnTo>
                    <a:pt x="1196" y="357"/>
                  </a:lnTo>
                  <a:lnTo>
                    <a:pt x="1206" y="358"/>
                  </a:lnTo>
                  <a:lnTo>
                    <a:pt x="1217" y="358"/>
                  </a:lnTo>
                  <a:lnTo>
                    <a:pt x="1230" y="358"/>
                  </a:lnTo>
                  <a:lnTo>
                    <a:pt x="1244" y="358"/>
                  </a:lnTo>
                  <a:lnTo>
                    <a:pt x="1258" y="358"/>
                  </a:lnTo>
                  <a:lnTo>
                    <a:pt x="1273" y="356"/>
                  </a:lnTo>
                  <a:lnTo>
                    <a:pt x="1287" y="355"/>
                  </a:lnTo>
                  <a:lnTo>
                    <a:pt x="1302" y="353"/>
                  </a:lnTo>
                  <a:lnTo>
                    <a:pt x="1315" y="353"/>
                  </a:lnTo>
                  <a:lnTo>
                    <a:pt x="1328" y="351"/>
                  </a:lnTo>
                  <a:lnTo>
                    <a:pt x="1340" y="350"/>
                  </a:lnTo>
                  <a:lnTo>
                    <a:pt x="1351" y="349"/>
                  </a:lnTo>
                  <a:lnTo>
                    <a:pt x="1359" y="349"/>
                  </a:lnTo>
                  <a:lnTo>
                    <a:pt x="1365" y="348"/>
                  </a:lnTo>
                  <a:lnTo>
                    <a:pt x="1370" y="348"/>
                  </a:lnTo>
                  <a:lnTo>
                    <a:pt x="1372" y="346"/>
                  </a:lnTo>
                  <a:lnTo>
                    <a:pt x="1376" y="346"/>
                  </a:lnTo>
                  <a:lnTo>
                    <a:pt x="1376" y="802"/>
                  </a:lnTo>
                  <a:lnTo>
                    <a:pt x="1376" y="796"/>
                  </a:lnTo>
                  <a:lnTo>
                    <a:pt x="1372" y="796"/>
                  </a:lnTo>
                  <a:lnTo>
                    <a:pt x="1361" y="795"/>
                  </a:lnTo>
                  <a:lnTo>
                    <a:pt x="1343" y="793"/>
                  </a:lnTo>
                  <a:lnTo>
                    <a:pt x="1322" y="790"/>
                  </a:lnTo>
                  <a:lnTo>
                    <a:pt x="1295" y="787"/>
                  </a:lnTo>
                  <a:lnTo>
                    <a:pt x="1265" y="784"/>
                  </a:lnTo>
                  <a:lnTo>
                    <a:pt x="1234" y="780"/>
                  </a:lnTo>
                  <a:lnTo>
                    <a:pt x="1203" y="776"/>
                  </a:lnTo>
                  <a:lnTo>
                    <a:pt x="1170" y="773"/>
                  </a:lnTo>
                  <a:lnTo>
                    <a:pt x="1139" y="769"/>
                  </a:lnTo>
                  <a:lnTo>
                    <a:pt x="1110" y="766"/>
                  </a:lnTo>
                  <a:lnTo>
                    <a:pt x="1084" y="762"/>
                  </a:lnTo>
                  <a:lnTo>
                    <a:pt x="1062" y="760"/>
                  </a:lnTo>
                  <a:lnTo>
                    <a:pt x="1045" y="758"/>
                  </a:lnTo>
                  <a:lnTo>
                    <a:pt x="1034" y="757"/>
                  </a:lnTo>
                  <a:lnTo>
                    <a:pt x="1031" y="756"/>
                  </a:lnTo>
                  <a:lnTo>
                    <a:pt x="1023" y="756"/>
                  </a:lnTo>
                  <a:lnTo>
                    <a:pt x="1017" y="755"/>
                  </a:lnTo>
                  <a:lnTo>
                    <a:pt x="1010" y="755"/>
                  </a:lnTo>
                  <a:lnTo>
                    <a:pt x="1004" y="755"/>
                  </a:lnTo>
                  <a:lnTo>
                    <a:pt x="996" y="757"/>
                  </a:lnTo>
                  <a:lnTo>
                    <a:pt x="990" y="757"/>
                  </a:lnTo>
                  <a:lnTo>
                    <a:pt x="983" y="759"/>
                  </a:lnTo>
                  <a:lnTo>
                    <a:pt x="977" y="759"/>
                  </a:lnTo>
                  <a:lnTo>
                    <a:pt x="970" y="760"/>
                  </a:lnTo>
                  <a:lnTo>
                    <a:pt x="962" y="762"/>
                  </a:lnTo>
                  <a:lnTo>
                    <a:pt x="955" y="764"/>
                  </a:lnTo>
                  <a:lnTo>
                    <a:pt x="948" y="766"/>
                  </a:lnTo>
                  <a:lnTo>
                    <a:pt x="940" y="768"/>
                  </a:lnTo>
                  <a:lnTo>
                    <a:pt x="932" y="769"/>
                  </a:lnTo>
                  <a:lnTo>
                    <a:pt x="924" y="770"/>
                  </a:lnTo>
                  <a:lnTo>
                    <a:pt x="916" y="770"/>
                  </a:lnTo>
                  <a:lnTo>
                    <a:pt x="906" y="774"/>
                  </a:lnTo>
                  <a:lnTo>
                    <a:pt x="897" y="776"/>
                  </a:lnTo>
                  <a:lnTo>
                    <a:pt x="888" y="777"/>
                  </a:lnTo>
                  <a:lnTo>
                    <a:pt x="878" y="779"/>
                  </a:lnTo>
                  <a:lnTo>
                    <a:pt x="868" y="781"/>
                  </a:lnTo>
                  <a:lnTo>
                    <a:pt x="859" y="783"/>
                  </a:lnTo>
                  <a:lnTo>
                    <a:pt x="848" y="785"/>
                  </a:lnTo>
                  <a:lnTo>
                    <a:pt x="838" y="785"/>
                  </a:lnTo>
                  <a:lnTo>
                    <a:pt x="826" y="786"/>
                  </a:lnTo>
                  <a:lnTo>
                    <a:pt x="814" y="785"/>
                  </a:lnTo>
                  <a:lnTo>
                    <a:pt x="800" y="784"/>
                  </a:lnTo>
                  <a:lnTo>
                    <a:pt x="786" y="781"/>
                  </a:lnTo>
                  <a:lnTo>
                    <a:pt x="769" y="778"/>
                  </a:lnTo>
                  <a:lnTo>
                    <a:pt x="752" y="774"/>
                  </a:lnTo>
                  <a:lnTo>
                    <a:pt x="732" y="769"/>
                  </a:lnTo>
                  <a:lnTo>
                    <a:pt x="712" y="760"/>
                  </a:lnTo>
                  <a:lnTo>
                    <a:pt x="699" y="757"/>
                  </a:lnTo>
                  <a:lnTo>
                    <a:pt x="686" y="753"/>
                  </a:lnTo>
                  <a:lnTo>
                    <a:pt x="671" y="749"/>
                  </a:lnTo>
                  <a:lnTo>
                    <a:pt x="658" y="744"/>
                  </a:lnTo>
                  <a:lnTo>
                    <a:pt x="643" y="739"/>
                  </a:lnTo>
                  <a:lnTo>
                    <a:pt x="628" y="734"/>
                  </a:lnTo>
                  <a:lnTo>
                    <a:pt x="613" y="728"/>
                  </a:lnTo>
                  <a:lnTo>
                    <a:pt x="598" y="722"/>
                  </a:lnTo>
                  <a:lnTo>
                    <a:pt x="582" y="717"/>
                  </a:lnTo>
                  <a:lnTo>
                    <a:pt x="567" y="711"/>
                  </a:lnTo>
                  <a:lnTo>
                    <a:pt x="552" y="706"/>
                  </a:lnTo>
                  <a:lnTo>
                    <a:pt x="539" y="699"/>
                  </a:lnTo>
                  <a:lnTo>
                    <a:pt x="525" y="694"/>
                  </a:lnTo>
                  <a:lnTo>
                    <a:pt x="513" y="686"/>
                  </a:lnTo>
                  <a:lnTo>
                    <a:pt x="502" y="680"/>
                  </a:lnTo>
                  <a:lnTo>
                    <a:pt x="492" y="672"/>
                  </a:lnTo>
                  <a:lnTo>
                    <a:pt x="492" y="671"/>
                  </a:lnTo>
                  <a:lnTo>
                    <a:pt x="492" y="670"/>
                  </a:lnTo>
                  <a:lnTo>
                    <a:pt x="492" y="668"/>
                  </a:lnTo>
                  <a:lnTo>
                    <a:pt x="494" y="666"/>
                  </a:lnTo>
                </a:path>
              </a:pathLst>
            </a:custGeom>
            <a:solidFill>
              <a:srgbClr val="E26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5" name="Freeform 9"/>
            <p:cNvSpPr>
              <a:spLocks/>
            </p:cNvSpPr>
            <p:nvPr/>
          </p:nvSpPr>
          <p:spPr bwMode="auto">
            <a:xfrm>
              <a:off x="5308" y="2450"/>
              <a:ext cx="321" cy="63"/>
            </a:xfrm>
            <a:custGeom>
              <a:avLst/>
              <a:gdLst>
                <a:gd name="T0" fmla="*/ 292 w 321"/>
                <a:gd name="T1" fmla="*/ 34 h 63"/>
                <a:gd name="T2" fmla="*/ 296 w 321"/>
                <a:gd name="T3" fmla="*/ 34 h 63"/>
                <a:gd name="T4" fmla="*/ 303 w 321"/>
                <a:gd name="T5" fmla="*/ 34 h 63"/>
                <a:gd name="T6" fmla="*/ 308 w 321"/>
                <a:gd name="T7" fmla="*/ 34 h 63"/>
                <a:gd name="T8" fmla="*/ 316 w 321"/>
                <a:gd name="T9" fmla="*/ 34 h 63"/>
                <a:gd name="T10" fmla="*/ 315 w 321"/>
                <a:gd name="T11" fmla="*/ 34 h 63"/>
                <a:gd name="T12" fmla="*/ 301 w 321"/>
                <a:gd name="T13" fmla="*/ 27 h 63"/>
                <a:gd name="T14" fmla="*/ 284 w 321"/>
                <a:gd name="T15" fmla="*/ 20 h 63"/>
                <a:gd name="T16" fmla="*/ 268 w 321"/>
                <a:gd name="T17" fmla="*/ 12 h 63"/>
                <a:gd name="T18" fmla="*/ 252 w 321"/>
                <a:gd name="T19" fmla="*/ 4 h 63"/>
                <a:gd name="T20" fmla="*/ 239 w 321"/>
                <a:gd name="T21" fmla="*/ 0 h 63"/>
                <a:gd name="T22" fmla="*/ 216 w 321"/>
                <a:gd name="T23" fmla="*/ 1 h 63"/>
                <a:gd name="T24" fmla="*/ 189 w 321"/>
                <a:gd name="T25" fmla="*/ 4 h 63"/>
                <a:gd name="T26" fmla="*/ 162 w 321"/>
                <a:gd name="T27" fmla="*/ 8 h 63"/>
                <a:gd name="T28" fmla="*/ 134 w 321"/>
                <a:gd name="T29" fmla="*/ 13 h 63"/>
                <a:gd name="T30" fmla="*/ 110 w 321"/>
                <a:gd name="T31" fmla="*/ 16 h 63"/>
                <a:gd name="T32" fmla="*/ 92 w 321"/>
                <a:gd name="T33" fmla="*/ 18 h 63"/>
                <a:gd name="T34" fmla="*/ 70 w 321"/>
                <a:gd name="T35" fmla="*/ 20 h 63"/>
                <a:gd name="T36" fmla="*/ 46 w 321"/>
                <a:gd name="T37" fmla="*/ 20 h 63"/>
                <a:gd name="T38" fmla="*/ 21 w 321"/>
                <a:gd name="T39" fmla="*/ 24 h 63"/>
                <a:gd name="T40" fmla="*/ 5 w 321"/>
                <a:gd name="T41" fmla="*/ 28 h 63"/>
                <a:gd name="T42" fmla="*/ 0 w 321"/>
                <a:gd name="T43" fmla="*/ 34 h 63"/>
                <a:gd name="T44" fmla="*/ 2 w 321"/>
                <a:gd name="T45" fmla="*/ 38 h 63"/>
                <a:gd name="T46" fmla="*/ 8 w 321"/>
                <a:gd name="T47" fmla="*/ 42 h 63"/>
                <a:gd name="T48" fmla="*/ 18 w 321"/>
                <a:gd name="T49" fmla="*/ 45 h 63"/>
                <a:gd name="T50" fmla="*/ 25 w 321"/>
                <a:gd name="T51" fmla="*/ 49 h 63"/>
                <a:gd name="T52" fmla="*/ 32 w 321"/>
                <a:gd name="T53" fmla="*/ 50 h 63"/>
                <a:gd name="T54" fmla="*/ 53 w 321"/>
                <a:gd name="T55" fmla="*/ 58 h 63"/>
                <a:gd name="T56" fmla="*/ 82 w 321"/>
                <a:gd name="T57" fmla="*/ 62 h 63"/>
                <a:gd name="T58" fmla="*/ 112 w 321"/>
                <a:gd name="T59" fmla="*/ 62 h 63"/>
                <a:gd name="T60" fmla="*/ 142 w 321"/>
                <a:gd name="T61" fmla="*/ 60 h 63"/>
                <a:gd name="T62" fmla="*/ 168 w 321"/>
                <a:gd name="T63" fmla="*/ 60 h 63"/>
                <a:gd name="T64" fmla="*/ 188 w 321"/>
                <a:gd name="T65" fmla="*/ 58 h 63"/>
                <a:gd name="T66" fmla="*/ 214 w 321"/>
                <a:gd name="T67" fmla="*/ 54 h 63"/>
                <a:gd name="T68" fmla="*/ 243 w 321"/>
                <a:gd name="T69" fmla="*/ 48 h 63"/>
                <a:gd name="T70" fmla="*/ 267 w 321"/>
                <a:gd name="T71" fmla="*/ 44 h 63"/>
                <a:gd name="T72" fmla="*/ 285 w 321"/>
                <a:gd name="T73" fmla="*/ 40 h 63"/>
                <a:gd name="T74" fmla="*/ 289 w 321"/>
                <a:gd name="T75" fmla="*/ 38 h 63"/>
                <a:gd name="T76" fmla="*/ 289 w 321"/>
                <a:gd name="T77" fmla="*/ 38 h 63"/>
                <a:gd name="T78" fmla="*/ 289 w 321"/>
                <a:gd name="T79" fmla="*/ 38 h 63"/>
                <a:gd name="T80" fmla="*/ 290 w 321"/>
                <a:gd name="T81" fmla="*/ 36 h 63"/>
                <a:gd name="T82" fmla="*/ 290 w 321"/>
                <a:gd name="T83" fmla="*/ 35 h 63"/>
                <a:gd name="T84" fmla="*/ 292 w 321"/>
                <a:gd name="T85" fmla="*/ 34 h 6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1"/>
                <a:gd name="T130" fmla="*/ 0 h 63"/>
                <a:gd name="T131" fmla="*/ 321 w 321"/>
                <a:gd name="T132" fmla="*/ 63 h 6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1" h="63">
                  <a:moveTo>
                    <a:pt x="292" y="34"/>
                  </a:moveTo>
                  <a:lnTo>
                    <a:pt x="292" y="34"/>
                  </a:lnTo>
                  <a:lnTo>
                    <a:pt x="293" y="34"/>
                  </a:lnTo>
                  <a:lnTo>
                    <a:pt x="295" y="34"/>
                  </a:lnTo>
                  <a:lnTo>
                    <a:pt x="296" y="34"/>
                  </a:lnTo>
                  <a:lnTo>
                    <a:pt x="298" y="34"/>
                  </a:lnTo>
                  <a:lnTo>
                    <a:pt x="300" y="34"/>
                  </a:lnTo>
                  <a:lnTo>
                    <a:pt x="303" y="34"/>
                  </a:lnTo>
                  <a:lnTo>
                    <a:pt x="305" y="34"/>
                  </a:lnTo>
                  <a:lnTo>
                    <a:pt x="306" y="34"/>
                  </a:lnTo>
                  <a:lnTo>
                    <a:pt x="308" y="34"/>
                  </a:lnTo>
                  <a:lnTo>
                    <a:pt x="312" y="34"/>
                  </a:lnTo>
                  <a:lnTo>
                    <a:pt x="314" y="34"/>
                  </a:lnTo>
                  <a:lnTo>
                    <a:pt x="316" y="34"/>
                  </a:lnTo>
                  <a:lnTo>
                    <a:pt x="318" y="34"/>
                  </a:lnTo>
                  <a:lnTo>
                    <a:pt x="320" y="34"/>
                  </a:lnTo>
                  <a:lnTo>
                    <a:pt x="315" y="34"/>
                  </a:lnTo>
                  <a:lnTo>
                    <a:pt x="310" y="32"/>
                  </a:lnTo>
                  <a:lnTo>
                    <a:pt x="305" y="30"/>
                  </a:lnTo>
                  <a:lnTo>
                    <a:pt x="301" y="27"/>
                  </a:lnTo>
                  <a:lnTo>
                    <a:pt x="295" y="25"/>
                  </a:lnTo>
                  <a:lnTo>
                    <a:pt x="290" y="22"/>
                  </a:lnTo>
                  <a:lnTo>
                    <a:pt x="284" y="20"/>
                  </a:lnTo>
                  <a:lnTo>
                    <a:pt x="279" y="16"/>
                  </a:lnTo>
                  <a:lnTo>
                    <a:pt x="274" y="15"/>
                  </a:lnTo>
                  <a:lnTo>
                    <a:pt x="268" y="12"/>
                  </a:lnTo>
                  <a:lnTo>
                    <a:pt x="262" y="10"/>
                  </a:lnTo>
                  <a:lnTo>
                    <a:pt x="257" y="6"/>
                  </a:lnTo>
                  <a:lnTo>
                    <a:pt x="252" y="4"/>
                  </a:lnTo>
                  <a:lnTo>
                    <a:pt x="247" y="2"/>
                  </a:lnTo>
                  <a:lnTo>
                    <a:pt x="243" y="2"/>
                  </a:lnTo>
                  <a:lnTo>
                    <a:pt x="239" y="0"/>
                  </a:lnTo>
                  <a:lnTo>
                    <a:pt x="232" y="0"/>
                  </a:lnTo>
                  <a:lnTo>
                    <a:pt x="224" y="0"/>
                  </a:lnTo>
                  <a:lnTo>
                    <a:pt x="216" y="1"/>
                  </a:lnTo>
                  <a:lnTo>
                    <a:pt x="208" y="1"/>
                  </a:lnTo>
                  <a:lnTo>
                    <a:pt x="199" y="3"/>
                  </a:lnTo>
                  <a:lnTo>
                    <a:pt x="189" y="4"/>
                  </a:lnTo>
                  <a:lnTo>
                    <a:pt x="180" y="6"/>
                  </a:lnTo>
                  <a:lnTo>
                    <a:pt x="171" y="6"/>
                  </a:lnTo>
                  <a:lnTo>
                    <a:pt x="162" y="8"/>
                  </a:lnTo>
                  <a:lnTo>
                    <a:pt x="152" y="10"/>
                  </a:lnTo>
                  <a:lnTo>
                    <a:pt x="143" y="12"/>
                  </a:lnTo>
                  <a:lnTo>
                    <a:pt x="134" y="13"/>
                  </a:lnTo>
                  <a:lnTo>
                    <a:pt x="125" y="15"/>
                  </a:lnTo>
                  <a:lnTo>
                    <a:pt x="118" y="15"/>
                  </a:lnTo>
                  <a:lnTo>
                    <a:pt x="110" y="16"/>
                  </a:lnTo>
                  <a:lnTo>
                    <a:pt x="104" y="16"/>
                  </a:lnTo>
                  <a:lnTo>
                    <a:pt x="98" y="18"/>
                  </a:lnTo>
                  <a:lnTo>
                    <a:pt x="92" y="18"/>
                  </a:lnTo>
                  <a:lnTo>
                    <a:pt x="85" y="18"/>
                  </a:lnTo>
                  <a:lnTo>
                    <a:pt x="78" y="18"/>
                  </a:lnTo>
                  <a:lnTo>
                    <a:pt x="70" y="20"/>
                  </a:lnTo>
                  <a:lnTo>
                    <a:pt x="62" y="20"/>
                  </a:lnTo>
                  <a:lnTo>
                    <a:pt x="53" y="20"/>
                  </a:lnTo>
                  <a:lnTo>
                    <a:pt x="46" y="20"/>
                  </a:lnTo>
                  <a:lnTo>
                    <a:pt x="36" y="22"/>
                  </a:lnTo>
                  <a:lnTo>
                    <a:pt x="29" y="22"/>
                  </a:lnTo>
                  <a:lnTo>
                    <a:pt x="21" y="24"/>
                  </a:lnTo>
                  <a:lnTo>
                    <a:pt x="16" y="24"/>
                  </a:lnTo>
                  <a:lnTo>
                    <a:pt x="10" y="26"/>
                  </a:lnTo>
                  <a:lnTo>
                    <a:pt x="5" y="28"/>
                  </a:lnTo>
                  <a:lnTo>
                    <a:pt x="2" y="3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2" y="38"/>
                  </a:lnTo>
                  <a:lnTo>
                    <a:pt x="4" y="40"/>
                  </a:lnTo>
                  <a:lnTo>
                    <a:pt x="6" y="40"/>
                  </a:lnTo>
                  <a:lnTo>
                    <a:pt x="8" y="42"/>
                  </a:lnTo>
                  <a:lnTo>
                    <a:pt x="12" y="42"/>
                  </a:lnTo>
                  <a:lnTo>
                    <a:pt x="14" y="44"/>
                  </a:lnTo>
                  <a:lnTo>
                    <a:pt x="18" y="45"/>
                  </a:lnTo>
                  <a:lnTo>
                    <a:pt x="20" y="47"/>
                  </a:lnTo>
                  <a:lnTo>
                    <a:pt x="23" y="47"/>
                  </a:lnTo>
                  <a:lnTo>
                    <a:pt x="25" y="49"/>
                  </a:lnTo>
                  <a:lnTo>
                    <a:pt x="28" y="49"/>
                  </a:lnTo>
                  <a:lnTo>
                    <a:pt x="30" y="50"/>
                  </a:lnTo>
                  <a:lnTo>
                    <a:pt x="32" y="50"/>
                  </a:lnTo>
                  <a:lnTo>
                    <a:pt x="38" y="54"/>
                  </a:lnTo>
                  <a:lnTo>
                    <a:pt x="45" y="56"/>
                  </a:lnTo>
                  <a:lnTo>
                    <a:pt x="53" y="58"/>
                  </a:lnTo>
                  <a:lnTo>
                    <a:pt x="62" y="59"/>
                  </a:lnTo>
                  <a:lnTo>
                    <a:pt x="72" y="61"/>
                  </a:lnTo>
                  <a:lnTo>
                    <a:pt x="82" y="62"/>
                  </a:lnTo>
                  <a:lnTo>
                    <a:pt x="91" y="62"/>
                  </a:lnTo>
                  <a:lnTo>
                    <a:pt x="102" y="62"/>
                  </a:lnTo>
                  <a:lnTo>
                    <a:pt x="112" y="62"/>
                  </a:lnTo>
                  <a:lnTo>
                    <a:pt x="122" y="62"/>
                  </a:lnTo>
                  <a:lnTo>
                    <a:pt x="132" y="62"/>
                  </a:lnTo>
                  <a:lnTo>
                    <a:pt x="142" y="60"/>
                  </a:lnTo>
                  <a:lnTo>
                    <a:pt x="150" y="60"/>
                  </a:lnTo>
                  <a:lnTo>
                    <a:pt x="160" y="60"/>
                  </a:lnTo>
                  <a:lnTo>
                    <a:pt x="168" y="60"/>
                  </a:lnTo>
                  <a:lnTo>
                    <a:pt x="176" y="58"/>
                  </a:lnTo>
                  <a:lnTo>
                    <a:pt x="181" y="58"/>
                  </a:lnTo>
                  <a:lnTo>
                    <a:pt x="188" y="58"/>
                  </a:lnTo>
                  <a:lnTo>
                    <a:pt x="196" y="57"/>
                  </a:lnTo>
                  <a:lnTo>
                    <a:pt x="205" y="55"/>
                  </a:lnTo>
                  <a:lnTo>
                    <a:pt x="214" y="54"/>
                  </a:lnTo>
                  <a:lnTo>
                    <a:pt x="223" y="52"/>
                  </a:lnTo>
                  <a:lnTo>
                    <a:pt x="232" y="50"/>
                  </a:lnTo>
                  <a:lnTo>
                    <a:pt x="243" y="48"/>
                  </a:lnTo>
                  <a:lnTo>
                    <a:pt x="251" y="47"/>
                  </a:lnTo>
                  <a:lnTo>
                    <a:pt x="260" y="45"/>
                  </a:lnTo>
                  <a:lnTo>
                    <a:pt x="267" y="44"/>
                  </a:lnTo>
                  <a:lnTo>
                    <a:pt x="275" y="42"/>
                  </a:lnTo>
                  <a:lnTo>
                    <a:pt x="280" y="42"/>
                  </a:lnTo>
                  <a:lnTo>
                    <a:pt x="285" y="40"/>
                  </a:lnTo>
                  <a:lnTo>
                    <a:pt x="287" y="40"/>
                  </a:lnTo>
                  <a:lnTo>
                    <a:pt x="289" y="38"/>
                  </a:lnTo>
                  <a:lnTo>
                    <a:pt x="290" y="36"/>
                  </a:lnTo>
                  <a:lnTo>
                    <a:pt x="290" y="35"/>
                  </a:lnTo>
                  <a:lnTo>
                    <a:pt x="292" y="34"/>
                  </a:lnTo>
                </a:path>
              </a:pathLst>
            </a:custGeom>
            <a:solidFill>
              <a:srgbClr val="FF8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Freeform 10"/>
            <p:cNvSpPr>
              <a:spLocks/>
            </p:cNvSpPr>
            <p:nvPr/>
          </p:nvSpPr>
          <p:spPr bwMode="auto">
            <a:xfrm>
              <a:off x="5207" y="2484"/>
              <a:ext cx="691" cy="567"/>
            </a:xfrm>
            <a:custGeom>
              <a:avLst/>
              <a:gdLst>
                <a:gd name="T0" fmla="*/ 686 w 691"/>
                <a:gd name="T1" fmla="*/ 435 h 567"/>
                <a:gd name="T2" fmla="*/ 668 w 691"/>
                <a:gd name="T3" fmla="*/ 476 h 567"/>
                <a:gd name="T4" fmla="*/ 642 w 691"/>
                <a:gd name="T5" fmla="*/ 517 h 567"/>
                <a:gd name="T6" fmla="*/ 618 w 691"/>
                <a:gd name="T7" fmla="*/ 541 h 567"/>
                <a:gd name="T8" fmla="*/ 602 w 691"/>
                <a:gd name="T9" fmla="*/ 542 h 567"/>
                <a:gd name="T10" fmla="*/ 587 w 691"/>
                <a:gd name="T11" fmla="*/ 542 h 567"/>
                <a:gd name="T12" fmla="*/ 574 w 691"/>
                <a:gd name="T13" fmla="*/ 544 h 567"/>
                <a:gd name="T14" fmla="*/ 561 w 691"/>
                <a:gd name="T15" fmla="*/ 545 h 567"/>
                <a:gd name="T16" fmla="*/ 547 w 691"/>
                <a:gd name="T17" fmla="*/ 549 h 567"/>
                <a:gd name="T18" fmla="*/ 534 w 691"/>
                <a:gd name="T19" fmla="*/ 556 h 567"/>
                <a:gd name="T20" fmla="*/ 521 w 691"/>
                <a:gd name="T21" fmla="*/ 563 h 567"/>
                <a:gd name="T22" fmla="*/ 509 w 691"/>
                <a:gd name="T23" fmla="*/ 566 h 567"/>
                <a:gd name="T24" fmla="*/ 487 w 691"/>
                <a:gd name="T25" fmla="*/ 558 h 567"/>
                <a:gd name="T26" fmla="*/ 461 w 691"/>
                <a:gd name="T27" fmla="*/ 536 h 567"/>
                <a:gd name="T28" fmla="*/ 436 w 691"/>
                <a:gd name="T29" fmla="*/ 509 h 567"/>
                <a:gd name="T30" fmla="*/ 414 w 691"/>
                <a:gd name="T31" fmla="*/ 484 h 567"/>
                <a:gd name="T32" fmla="*/ 362 w 691"/>
                <a:gd name="T33" fmla="*/ 449 h 567"/>
                <a:gd name="T34" fmla="*/ 283 w 691"/>
                <a:gd name="T35" fmla="*/ 404 h 567"/>
                <a:gd name="T36" fmla="*/ 200 w 691"/>
                <a:gd name="T37" fmla="*/ 354 h 567"/>
                <a:gd name="T38" fmla="*/ 134 w 691"/>
                <a:gd name="T39" fmla="*/ 304 h 567"/>
                <a:gd name="T40" fmla="*/ 92 w 691"/>
                <a:gd name="T41" fmla="*/ 258 h 567"/>
                <a:gd name="T42" fmla="*/ 48 w 691"/>
                <a:gd name="T43" fmla="*/ 196 h 567"/>
                <a:gd name="T44" fmla="*/ 12 w 691"/>
                <a:gd name="T45" fmla="*/ 128 h 567"/>
                <a:gd name="T46" fmla="*/ 0 w 691"/>
                <a:gd name="T47" fmla="*/ 68 h 567"/>
                <a:gd name="T48" fmla="*/ 9 w 691"/>
                <a:gd name="T49" fmla="*/ 48 h 567"/>
                <a:gd name="T50" fmla="*/ 24 w 691"/>
                <a:gd name="T51" fmla="*/ 38 h 567"/>
                <a:gd name="T52" fmla="*/ 42 w 691"/>
                <a:gd name="T53" fmla="*/ 31 h 567"/>
                <a:gd name="T54" fmla="*/ 59 w 691"/>
                <a:gd name="T55" fmla="*/ 26 h 567"/>
                <a:gd name="T56" fmla="*/ 83 w 691"/>
                <a:gd name="T57" fmla="*/ 20 h 567"/>
                <a:gd name="T58" fmla="*/ 116 w 691"/>
                <a:gd name="T59" fmla="*/ 14 h 567"/>
                <a:gd name="T60" fmla="*/ 151 w 691"/>
                <a:gd name="T61" fmla="*/ 11 h 567"/>
                <a:gd name="T62" fmla="*/ 183 w 691"/>
                <a:gd name="T63" fmla="*/ 10 h 567"/>
                <a:gd name="T64" fmla="*/ 202 w 691"/>
                <a:gd name="T65" fmla="*/ 10 h 567"/>
                <a:gd name="T66" fmla="*/ 231 w 691"/>
                <a:gd name="T67" fmla="*/ 12 h 567"/>
                <a:gd name="T68" fmla="*/ 262 w 691"/>
                <a:gd name="T69" fmla="*/ 15 h 567"/>
                <a:gd name="T70" fmla="*/ 285 w 691"/>
                <a:gd name="T71" fmla="*/ 16 h 567"/>
                <a:gd name="T72" fmla="*/ 301 w 691"/>
                <a:gd name="T73" fmla="*/ 14 h 567"/>
                <a:gd name="T74" fmla="*/ 321 w 691"/>
                <a:gd name="T75" fmla="*/ 10 h 567"/>
                <a:gd name="T76" fmla="*/ 340 w 691"/>
                <a:gd name="T77" fmla="*/ 5 h 567"/>
                <a:gd name="T78" fmla="*/ 359 w 691"/>
                <a:gd name="T79" fmla="*/ 2 h 567"/>
                <a:gd name="T80" fmla="*/ 385 w 691"/>
                <a:gd name="T81" fmla="*/ 2 h 567"/>
                <a:gd name="T82" fmla="*/ 414 w 691"/>
                <a:gd name="T83" fmla="*/ 8 h 567"/>
                <a:gd name="T84" fmla="*/ 441 w 691"/>
                <a:gd name="T85" fmla="*/ 18 h 567"/>
                <a:gd name="T86" fmla="*/ 467 w 691"/>
                <a:gd name="T87" fmla="*/ 30 h 567"/>
                <a:gd name="T88" fmla="*/ 534 w 691"/>
                <a:gd name="T89" fmla="*/ 96 h 567"/>
                <a:gd name="T90" fmla="*/ 603 w 691"/>
                <a:gd name="T91" fmla="*/ 208 h 567"/>
                <a:gd name="T92" fmla="*/ 655 w 691"/>
                <a:gd name="T93" fmla="*/ 323 h 567"/>
                <a:gd name="T94" fmla="*/ 685 w 691"/>
                <a:gd name="T95" fmla="*/ 403 h 56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91"/>
                <a:gd name="T145" fmla="*/ 0 h 567"/>
                <a:gd name="T146" fmla="*/ 691 w 691"/>
                <a:gd name="T147" fmla="*/ 567 h 56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91" h="567">
                  <a:moveTo>
                    <a:pt x="690" y="414"/>
                  </a:moveTo>
                  <a:lnTo>
                    <a:pt x="689" y="420"/>
                  </a:lnTo>
                  <a:lnTo>
                    <a:pt x="688" y="426"/>
                  </a:lnTo>
                  <a:lnTo>
                    <a:pt x="686" y="435"/>
                  </a:lnTo>
                  <a:lnTo>
                    <a:pt x="683" y="443"/>
                  </a:lnTo>
                  <a:lnTo>
                    <a:pt x="678" y="454"/>
                  </a:lnTo>
                  <a:lnTo>
                    <a:pt x="674" y="464"/>
                  </a:lnTo>
                  <a:lnTo>
                    <a:pt x="668" y="476"/>
                  </a:lnTo>
                  <a:lnTo>
                    <a:pt x="663" y="486"/>
                  </a:lnTo>
                  <a:lnTo>
                    <a:pt x="655" y="497"/>
                  </a:lnTo>
                  <a:lnTo>
                    <a:pt x="650" y="507"/>
                  </a:lnTo>
                  <a:lnTo>
                    <a:pt x="642" y="517"/>
                  </a:lnTo>
                  <a:lnTo>
                    <a:pt x="637" y="526"/>
                  </a:lnTo>
                  <a:lnTo>
                    <a:pt x="629" y="533"/>
                  </a:lnTo>
                  <a:lnTo>
                    <a:pt x="623" y="538"/>
                  </a:lnTo>
                  <a:lnTo>
                    <a:pt x="618" y="541"/>
                  </a:lnTo>
                  <a:lnTo>
                    <a:pt x="613" y="541"/>
                  </a:lnTo>
                  <a:lnTo>
                    <a:pt x="609" y="542"/>
                  </a:lnTo>
                  <a:lnTo>
                    <a:pt x="605" y="542"/>
                  </a:lnTo>
                  <a:lnTo>
                    <a:pt x="602" y="542"/>
                  </a:lnTo>
                  <a:lnTo>
                    <a:pt x="599" y="542"/>
                  </a:lnTo>
                  <a:lnTo>
                    <a:pt x="595" y="542"/>
                  </a:lnTo>
                  <a:lnTo>
                    <a:pt x="591" y="542"/>
                  </a:lnTo>
                  <a:lnTo>
                    <a:pt x="587" y="542"/>
                  </a:lnTo>
                  <a:lnTo>
                    <a:pt x="585" y="542"/>
                  </a:lnTo>
                  <a:lnTo>
                    <a:pt x="582" y="544"/>
                  </a:lnTo>
                  <a:lnTo>
                    <a:pt x="578" y="544"/>
                  </a:lnTo>
                  <a:lnTo>
                    <a:pt x="574" y="544"/>
                  </a:lnTo>
                  <a:lnTo>
                    <a:pt x="572" y="544"/>
                  </a:lnTo>
                  <a:lnTo>
                    <a:pt x="568" y="545"/>
                  </a:lnTo>
                  <a:lnTo>
                    <a:pt x="564" y="545"/>
                  </a:lnTo>
                  <a:lnTo>
                    <a:pt x="561" y="545"/>
                  </a:lnTo>
                  <a:lnTo>
                    <a:pt x="559" y="545"/>
                  </a:lnTo>
                  <a:lnTo>
                    <a:pt x="555" y="547"/>
                  </a:lnTo>
                  <a:lnTo>
                    <a:pt x="551" y="547"/>
                  </a:lnTo>
                  <a:lnTo>
                    <a:pt x="547" y="549"/>
                  </a:lnTo>
                  <a:lnTo>
                    <a:pt x="545" y="550"/>
                  </a:lnTo>
                  <a:lnTo>
                    <a:pt x="541" y="552"/>
                  </a:lnTo>
                  <a:lnTo>
                    <a:pt x="537" y="554"/>
                  </a:lnTo>
                  <a:lnTo>
                    <a:pt x="534" y="556"/>
                  </a:lnTo>
                  <a:lnTo>
                    <a:pt x="532" y="557"/>
                  </a:lnTo>
                  <a:lnTo>
                    <a:pt x="528" y="559"/>
                  </a:lnTo>
                  <a:lnTo>
                    <a:pt x="524" y="561"/>
                  </a:lnTo>
                  <a:lnTo>
                    <a:pt x="521" y="563"/>
                  </a:lnTo>
                  <a:lnTo>
                    <a:pt x="519" y="564"/>
                  </a:lnTo>
                  <a:lnTo>
                    <a:pt x="515" y="566"/>
                  </a:lnTo>
                  <a:lnTo>
                    <a:pt x="512" y="566"/>
                  </a:lnTo>
                  <a:lnTo>
                    <a:pt x="509" y="566"/>
                  </a:lnTo>
                  <a:lnTo>
                    <a:pt x="507" y="565"/>
                  </a:lnTo>
                  <a:lnTo>
                    <a:pt x="499" y="564"/>
                  </a:lnTo>
                  <a:lnTo>
                    <a:pt x="494" y="562"/>
                  </a:lnTo>
                  <a:lnTo>
                    <a:pt x="487" y="558"/>
                  </a:lnTo>
                  <a:lnTo>
                    <a:pt x="481" y="554"/>
                  </a:lnTo>
                  <a:lnTo>
                    <a:pt x="474" y="548"/>
                  </a:lnTo>
                  <a:lnTo>
                    <a:pt x="468" y="542"/>
                  </a:lnTo>
                  <a:lnTo>
                    <a:pt x="461" y="536"/>
                  </a:lnTo>
                  <a:lnTo>
                    <a:pt x="456" y="528"/>
                  </a:lnTo>
                  <a:lnTo>
                    <a:pt x="448" y="523"/>
                  </a:lnTo>
                  <a:lnTo>
                    <a:pt x="443" y="516"/>
                  </a:lnTo>
                  <a:lnTo>
                    <a:pt x="436" y="509"/>
                  </a:lnTo>
                  <a:lnTo>
                    <a:pt x="431" y="501"/>
                  </a:lnTo>
                  <a:lnTo>
                    <a:pt x="425" y="496"/>
                  </a:lnTo>
                  <a:lnTo>
                    <a:pt x="419" y="489"/>
                  </a:lnTo>
                  <a:lnTo>
                    <a:pt x="414" y="484"/>
                  </a:lnTo>
                  <a:lnTo>
                    <a:pt x="410" y="479"/>
                  </a:lnTo>
                  <a:lnTo>
                    <a:pt x="396" y="470"/>
                  </a:lnTo>
                  <a:lnTo>
                    <a:pt x="380" y="460"/>
                  </a:lnTo>
                  <a:lnTo>
                    <a:pt x="362" y="449"/>
                  </a:lnTo>
                  <a:lnTo>
                    <a:pt x="344" y="438"/>
                  </a:lnTo>
                  <a:lnTo>
                    <a:pt x="323" y="427"/>
                  </a:lnTo>
                  <a:lnTo>
                    <a:pt x="303" y="415"/>
                  </a:lnTo>
                  <a:lnTo>
                    <a:pt x="283" y="404"/>
                  </a:lnTo>
                  <a:lnTo>
                    <a:pt x="262" y="391"/>
                  </a:lnTo>
                  <a:lnTo>
                    <a:pt x="240" y="380"/>
                  </a:lnTo>
                  <a:lnTo>
                    <a:pt x="220" y="366"/>
                  </a:lnTo>
                  <a:lnTo>
                    <a:pt x="200" y="354"/>
                  </a:lnTo>
                  <a:lnTo>
                    <a:pt x="182" y="341"/>
                  </a:lnTo>
                  <a:lnTo>
                    <a:pt x="163" y="330"/>
                  </a:lnTo>
                  <a:lnTo>
                    <a:pt x="148" y="317"/>
                  </a:lnTo>
                  <a:lnTo>
                    <a:pt x="134" y="304"/>
                  </a:lnTo>
                  <a:lnTo>
                    <a:pt x="122" y="292"/>
                  </a:lnTo>
                  <a:lnTo>
                    <a:pt x="113" y="283"/>
                  </a:lnTo>
                  <a:lnTo>
                    <a:pt x="103" y="271"/>
                  </a:lnTo>
                  <a:lnTo>
                    <a:pt x="92" y="258"/>
                  </a:lnTo>
                  <a:lnTo>
                    <a:pt x="82" y="244"/>
                  </a:lnTo>
                  <a:lnTo>
                    <a:pt x="71" y="229"/>
                  </a:lnTo>
                  <a:lnTo>
                    <a:pt x="59" y="213"/>
                  </a:lnTo>
                  <a:lnTo>
                    <a:pt x="48" y="196"/>
                  </a:lnTo>
                  <a:lnTo>
                    <a:pt x="39" y="178"/>
                  </a:lnTo>
                  <a:lnTo>
                    <a:pt x="29" y="162"/>
                  </a:lnTo>
                  <a:lnTo>
                    <a:pt x="20" y="145"/>
                  </a:lnTo>
                  <a:lnTo>
                    <a:pt x="12" y="128"/>
                  </a:lnTo>
                  <a:lnTo>
                    <a:pt x="7" y="112"/>
                  </a:lnTo>
                  <a:lnTo>
                    <a:pt x="2" y="97"/>
                  </a:lnTo>
                  <a:lnTo>
                    <a:pt x="0" y="81"/>
                  </a:lnTo>
                  <a:lnTo>
                    <a:pt x="0" y="68"/>
                  </a:lnTo>
                  <a:lnTo>
                    <a:pt x="4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9" y="48"/>
                  </a:lnTo>
                  <a:lnTo>
                    <a:pt x="13" y="44"/>
                  </a:lnTo>
                  <a:lnTo>
                    <a:pt x="16" y="42"/>
                  </a:lnTo>
                  <a:lnTo>
                    <a:pt x="20" y="40"/>
                  </a:lnTo>
                  <a:lnTo>
                    <a:pt x="24" y="38"/>
                  </a:lnTo>
                  <a:lnTo>
                    <a:pt x="29" y="35"/>
                  </a:lnTo>
                  <a:lnTo>
                    <a:pt x="33" y="34"/>
                  </a:lnTo>
                  <a:lnTo>
                    <a:pt x="38" y="32"/>
                  </a:lnTo>
                  <a:lnTo>
                    <a:pt x="42" y="31"/>
                  </a:lnTo>
                  <a:lnTo>
                    <a:pt x="47" y="29"/>
                  </a:lnTo>
                  <a:lnTo>
                    <a:pt x="51" y="29"/>
                  </a:lnTo>
                  <a:lnTo>
                    <a:pt x="56" y="27"/>
                  </a:lnTo>
                  <a:lnTo>
                    <a:pt x="59" y="26"/>
                  </a:lnTo>
                  <a:lnTo>
                    <a:pt x="64" y="24"/>
                  </a:lnTo>
                  <a:lnTo>
                    <a:pt x="69" y="24"/>
                  </a:lnTo>
                  <a:lnTo>
                    <a:pt x="75" y="22"/>
                  </a:lnTo>
                  <a:lnTo>
                    <a:pt x="83" y="20"/>
                  </a:lnTo>
                  <a:lnTo>
                    <a:pt x="91" y="18"/>
                  </a:lnTo>
                  <a:lnTo>
                    <a:pt x="99" y="18"/>
                  </a:lnTo>
                  <a:lnTo>
                    <a:pt x="107" y="16"/>
                  </a:lnTo>
                  <a:lnTo>
                    <a:pt x="116" y="14"/>
                  </a:lnTo>
                  <a:lnTo>
                    <a:pt x="125" y="12"/>
                  </a:lnTo>
                  <a:lnTo>
                    <a:pt x="133" y="12"/>
                  </a:lnTo>
                  <a:lnTo>
                    <a:pt x="142" y="11"/>
                  </a:lnTo>
                  <a:lnTo>
                    <a:pt x="151" y="11"/>
                  </a:lnTo>
                  <a:lnTo>
                    <a:pt x="161" y="10"/>
                  </a:lnTo>
                  <a:lnTo>
                    <a:pt x="168" y="10"/>
                  </a:lnTo>
                  <a:lnTo>
                    <a:pt x="176" y="10"/>
                  </a:lnTo>
                  <a:lnTo>
                    <a:pt x="183" y="10"/>
                  </a:lnTo>
                  <a:lnTo>
                    <a:pt x="191" y="8"/>
                  </a:lnTo>
                  <a:lnTo>
                    <a:pt x="193" y="10"/>
                  </a:lnTo>
                  <a:lnTo>
                    <a:pt x="197" y="10"/>
                  </a:lnTo>
                  <a:lnTo>
                    <a:pt x="202" y="10"/>
                  </a:lnTo>
                  <a:lnTo>
                    <a:pt x="209" y="10"/>
                  </a:lnTo>
                  <a:lnTo>
                    <a:pt x="216" y="12"/>
                  </a:lnTo>
                  <a:lnTo>
                    <a:pt x="223" y="12"/>
                  </a:lnTo>
                  <a:lnTo>
                    <a:pt x="231" y="12"/>
                  </a:lnTo>
                  <a:lnTo>
                    <a:pt x="240" y="12"/>
                  </a:lnTo>
                  <a:lnTo>
                    <a:pt x="247" y="14"/>
                  </a:lnTo>
                  <a:lnTo>
                    <a:pt x="255" y="14"/>
                  </a:lnTo>
                  <a:lnTo>
                    <a:pt x="262" y="15"/>
                  </a:lnTo>
                  <a:lnTo>
                    <a:pt x="270" y="15"/>
                  </a:lnTo>
                  <a:lnTo>
                    <a:pt x="275" y="16"/>
                  </a:lnTo>
                  <a:lnTo>
                    <a:pt x="281" y="16"/>
                  </a:lnTo>
                  <a:lnTo>
                    <a:pt x="285" y="16"/>
                  </a:lnTo>
                  <a:lnTo>
                    <a:pt x="290" y="15"/>
                  </a:lnTo>
                  <a:lnTo>
                    <a:pt x="293" y="15"/>
                  </a:lnTo>
                  <a:lnTo>
                    <a:pt x="298" y="14"/>
                  </a:lnTo>
                  <a:lnTo>
                    <a:pt x="301" y="14"/>
                  </a:lnTo>
                  <a:lnTo>
                    <a:pt x="307" y="12"/>
                  </a:lnTo>
                  <a:lnTo>
                    <a:pt x="311" y="12"/>
                  </a:lnTo>
                  <a:lnTo>
                    <a:pt x="317" y="11"/>
                  </a:lnTo>
                  <a:lnTo>
                    <a:pt x="321" y="10"/>
                  </a:lnTo>
                  <a:lnTo>
                    <a:pt x="327" y="8"/>
                  </a:lnTo>
                  <a:lnTo>
                    <a:pt x="331" y="8"/>
                  </a:lnTo>
                  <a:lnTo>
                    <a:pt x="337" y="6"/>
                  </a:lnTo>
                  <a:lnTo>
                    <a:pt x="340" y="5"/>
                  </a:lnTo>
                  <a:lnTo>
                    <a:pt x="346" y="3"/>
                  </a:lnTo>
                  <a:lnTo>
                    <a:pt x="349" y="3"/>
                  </a:lnTo>
                  <a:lnTo>
                    <a:pt x="355" y="2"/>
                  </a:lnTo>
                  <a:lnTo>
                    <a:pt x="359" y="2"/>
                  </a:lnTo>
                  <a:lnTo>
                    <a:pt x="365" y="0"/>
                  </a:lnTo>
                  <a:lnTo>
                    <a:pt x="370" y="1"/>
                  </a:lnTo>
                  <a:lnTo>
                    <a:pt x="378" y="1"/>
                  </a:lnTo>
                  <a:lnTo>
                    <a:pt x="385" y="2"/>
                  </a:lnTo>
                  <a:lnTo>
                    <a:pt x="393" y="2"/>
                  </a:lnTo>
                  <a:lnTo>
                    <a:pt x="399" y="4"/>
                  </a:lnTo>
                  <a:lnTo>
                    <a:pt x="406" y="6"/>
                  </a:lnTo>
                  <a:lnTo>
                    <a:pt x="414" y="8"/>
                  </a:lnTo>
                  <a:lnTo>
                    <a:pt x="421" y="8"/>
                  </a:lnTo>
                  <a:lnTo>
                    <a:pt x="427" y="12"/>
                  </a:lnTo>
                  <a:lnTo>
                    <a:pt x="434" y="14"/>
                  </a:lnTo>
                  <a:lnTo>
                    <a:pt x="441" y="18"/>
                  </a:lnTo>
                  <a:lnTo>
                    <a:pt x="449" y="19"/>
                  </a:lnTo>
                  <a:lnTo>
                    <a:pt x="454" y="23"/>
                  </a:lnTo>
                  <a:lnTo>
                    <a:pt x="461" y="26"/>
                  </a:lnTo>
                  <a:lnTo>
                    <a:pt x="467" y="30"/>
                  </a:lnTo>
                  <a:lnTo>
                    <a:pt x="474" y="34"/>
                  </a:lnTo>
                  <a:lnTo>
                    <a:pt x="494" y="51"/>
                  </a:lnTo>
                  <a:lnTo>
                    <a:pt x="515" y="72"/>
                  </a:lnTo>
                  <a:lnTo>
                    <a:pt x="534" y="96"/>
                  </a:lnTo>
                  <a:lnTo>
                    <a:pt x="553" y="121"/>
                  </a:lnTo>
                  <a:lnTo>
                    <a:pt x="570" y="150"/>
                  </a:lnTo>
                  <a:lnTo>
                    <a:pt x="587" y="178"/>
                  </a:lnTo>
                  <a:lnTo>
                    <a:pt x="603" y="208"/>
                  </a:lnTo>
                  <a:lnTo>
                    <a:pt x="619" y="236"/>
                  </a:lnTo>
                  <a:lnTo>
                    <a:pt x="632" y="266"/>
                  </a:lnTo>
                  <a:lnTo>
                    <a:pt x="645" y="295"/>
                  </a:lnTo>
                  <a:lnTo>
                    <a:pt x="655" y="323"/>
                  </a:lnTo>
                  <a:lnTo>
                    <a:pt x="666" y="347"/>
                  </a:lnTo>
                  <a:lnTo>
                    <a:pt x="674" y="370"/>
                  </a:lnTo>
                  <a:lnTo>
                    <a:pt x="681" y="388"/>
                  </a:lnTo>
                  <a:lnTo>
                    <a:pt x="685" y="403"/>
                  </a:lnTo>
                  <a:lnTo>
                    <a:pt x="690" y="414"/>
                  </a:lnTo>
                </a:path>
              </a:pathLst>
            </a:custGeom>
            <a:solidFill>
              <a:srgbClr val="5222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7" name="Freeform 11"/>
            <p:cNvSpPr>
              <a:spLocks/>
            </p:cNvSpPr>
            <p:nvPr/>
          </p:nvSpPr>
          <p:spPr bwMode="auto">
            <a:xfrm>
              <a:off x="5329" y="2953"/>
              <a:ext cx="391" cy="190"/>
            </a:xfrm>
            <a:custGeom>
              <a:avLst/>
              <a:gdLst>
                <a:gd name="T0" fmla="*/ 20 w 391"/>
                <a:gd name="T1" fmla="*/ 57 h 190"/>
                <a:gd name="T2" fmla="*/ 16 w 391"/>
                <a:gd name="T3" fmla="*/ 63 h 190"/>
                <a:gd name="T4" fmla="*/ 11 w 391"/>
                <a:gd name="T5" fmla="*/ 69 h 190"/>
                <a:gd name="T6" fmla="*/ 5 w 391"/>
                <a:gd name="T7" fmla="*/ 78 h 190"/>
                <a:gd name="T8" fmla="*/ 1 w 391"/>
                <a:gd name="T9" fmla="*/ 84 h 190"/>
                <a:gd name="T10" fmla="*/ 0 w 391"/>
                <a:gd name="T11" fmla="*/ 88 h 190"/>
                <a:gd name="T12" fmla="*/ 0 w 391"/>
                <a:gd name="T13" fmla="*/ 96 h 190"/>
                <a:gd name="T14" fmla="*/ 1 w 391"/>
                <a:gd name="T15" fmla="*/ 107 h 190"/>
                <a:gd name="T16" fmla="*/ 5 w 391"/>
                <a:gd name="T17" fmla="*/ 119 h 190"/>
                <a:gd name="T18" fmla="*/ 10 w 391"/>
                <a:gd name="T19" fmla="*/ 131 h 190"/>
                <a:gd name="T20" fmla="*/ 17 w 391"/>
                <a:gd name="T21" fmla="*/ 139 h 190"/>
                <a:gd name="T22" fmla="*/ 27 w 391"/>
                <a:gd name="T23" fmla="*/ 149 h 190"/>
                <a:gd name="T24" fmla="*/ 52 w 391"/>
                <a:gd name="T25" fmla="*/ 162 h 190"/>
                <a:gd name="T26" fmla="*/ 83 w 391"/>
                <a:gd name="T27" fmla="*/ 175 h 190"/>
                <a:gd name="T28" fmla="*/ 117 w 391"/>
                <a:gd name="T29" fmla="*/ 185 h 190"/>
                <a:gd name="T30" fmla="*/ 145 w 391"/>
                <a:gd name="T31" fmla="*/ 189 h 190"/>
                <a:gd name="T32" fmla="*/ 171 w 391"/>
                <a:gd name="T33" fmla="*/ 187 h 190"/>
                <a:gd name="T34" fmla="*/ 201 w 391"/>
                <a:gd name="T35" fmla="*/ 177 h 190"/>
                <a:gd name="T36" fmla="*/ 235 w 391"/>
                <a:gd name="T37" fmla="*/ 162 h 190"/>
                <a:gd name="T38" fmla="*/ 265 w 391"/>
                <a:gd name="T39" fmla="*/ 146 h 190"/>
                <a:gd name="T40" fmla="*/ 295 w 391"/>
                <a:gd name="T41" fmla="*/ 131 h 190"/>
                <a:gd name="T42" fmla="*/ 317 w 391"/>
                <a:gd name="T43" fmla="*/ 119 h 190"/>
                <a:gd name="T44" fmla="*/ 333 w 391"/>
                <a:gd name="T45" fmla="*/ 112 h 190"/>
                <a:gd name="T46" fmla="*/ 351 w 391"/>
                <a:gd name="T47" fmla="*/ 101 h 190"/>
                <a:gd name="T48" fmla="*/ 369 w 391"/>
                <a:gd name="T49" fmla="*/ 89 h 190"/>
                <a:gd name="T50" fmla="*/ 382 w 391"/>
                <a:gd name="T51" fmla="*/ 77 h 190"/>
                <a:gd name="T52" fmla="*/ 390 w 391"/>
                <a:gd name="T53" fmla="*/ 63 h 190"/>
                <a:gd name="T54" fmla="*/ 390 w 391"/>
                <a:gd name="T55" fmla="*/ 55 h 190"/>
                <a:gd name="T56" fmla="*/ 388 w 391"/>
                <a:gd name="T57" fmla="*/ 47 h 190"/>
                <a:gd name="T58" fmla="*/ 384 w 391"/>
                <a:gd name="T59" fmla="*/ 40 h 190"/>
                <a:gd name="T60" fmla="*/ 378 w 391"/>
                <a:gd name="T61" fmla="*/ 31 h 190"/>
                <a:gd name="T62" fmla="*/ 367 w 391"/>
                <a:gd name="T63" fmla="*/ 21 h 190"/>
                <a:gd name="T64" fmla="*/ 357 w 391"/>
                <a:gd name="T65" fmla="*/ 13 h 190"/>
                <a:gd name="T66" fmla="*/ 343 w 391"/>
                <a:gd name="T67" fmla="*/ 7 h 190"/>
                <a:gd name="T68" fmla="*/ 332 w 391"/>
                <a:gd name="T69" fmla="*/ 2 h 190"/>
                <a:gd name="T70" fmla="*/ 317 w 391"/>
                <a:gd name="T71" fmla="*/ 1 h 190"/>
                <a:gd name="T72" fmla="*/ 304 w 391"/>
                <a:gd name="T73" fmla="*/ 1 h 190"/>
                <a:gd name="T74" fmla="*/ 282 w 391"/>
                <a:gd name="T75" fmla="*/ 3 h 190"/>
                <a:gd name="T76" fmla="*/ 231 w 391"/>
                <a:gd name="T77" fmla="*/ 6 h 190"/>
                <a:gd name="T78" fmla="*/ 173 w 391"/>
                <a:gd name="T79" fmla="*/ 13 h 190"/>
                <a:gd name="T80" fmla="*/ 115 w 391"/>
                <a:gd name="T81" fmla="*/ 23 h 190"/>
                <a:gd name="T82" fmla="*/ 61 w 391"/>
                <a:gd name="T83" fmla="*/ 38 h 190"/>
                <a:gd name="T84" fmla="*/ 21 w 391"/>
                <a:gd name="T85" fmla="*/ 55 h 1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91"/>
                <a:gd name="T130" fmla="*/ 0 h 190"/>
                <a:gd name="T131" fmla="*/ 391 w 391"/>
                <a:gd name="T132" fmla="*/ 190 h 19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91" h="190">
                  <a:moveTo>
                    <a:pt x="21" y="55"/>
                  </a:moveTo>
                  <a:lnTo>
                    <a:pt x="20" y="57"/>
                  </a:lnTo>
                  <a:lnTo>
                    <a:pt x="18" y="59"/>
                  </a:lnTo>
                  <a:lnTo>
                    <a:pt x="18" y="60"/>
                  </a:lnTo>
                  <a:lnTo>
                    <a:pt x="16" y="63"/>
                  </a:lnTo>
                  <a:lnTo>
                    <a:pt x="14" y="65"/>
                  </a:lnTo>
                  <a:lnTo>
                    <a:pt x="12" y="68"/>
                  </a:lnTo>
                  <a:lnTo>
                    <a:pt x="11" y="69"/>
                  </a:lnTo>
                  <a:lnTo>
                    <a:pt x="9" y="73"/>
                  </a:lnTo>
                  <a:lnTo>
                    <a:pt x="7" y="75"/>
                  </a:lnTo>
                  <a:lnTo>
                    <a:pt x="5" y="78"/>
                  </a:lnTo>
                  <a:lnTo>
                    <a:pt x="3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5"/>
                  </a:lnTo>
                  <a:lnTo>
                    <a:pt x="0" y="88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0" y="99"/>
                  </a:lnTo>
                  <a:lnTo>
                    <a:pt x="1" y="103"/>
                  </a:lnTo>
                  <a:lnTo>
                    <a:pt x="1" y="107"/>
                  </a:lnTo>
                  <a:lnTo>
                    <a:pt x="3" y="111"/>
                  </a:lnTo>
                  <a:lnTo>
                    <a:pt x="3" y="116"/>
                  </a:lnTo>
                  <a:lnTo>
                    <a:pt x="5" y="119"/>
                  </a:lnTo>
                  <a:lnTo>
                    <a:pt x="7" y="123"/>
                  </a:lnTo>
                  <a:lnTo>
                    <a:pt x="9" y="127"/>
                  </a:lnTo>
                  <a:lnTo>
                    <a:pt x="10" y="131"/>
                  </a:lnTo>
                  <a:lnTo>
                    <a:pt x="12" y="135"/>
                  </a:lnTo>
                  <a:lnTo>
                    <a:pt x="14" y="137"/>
                  </a:lnTo>
                  <a:lnTo>
                    <a:pt x="17" y="139"/>
                  </a:lnTo>
                  <a:lnTo>
                    <a:pt x="18" y="143"/>
                  </a:lnTo>
                  <a:lnTo>
                    <a:pt x="22" y="146"/>
                  </a:lnTo>
                  <a:lnTo>
                    <a:pt x="27" y="149"/>
                  </a:lnTo>
                  <a:lnTo>
                    <a:pt x="35" y="153"/>
                  </a:lnTo>
                  <a:lnTo>
                    <a:pt x="43" y="158"/>
                  </a:lnTo>
                  <a:lnTo>
                    <a:pt x="52" y="162"/>
                  </a:lnTo>
                  <a:lnTo>
                    <a:pt x="62" y="166"/>
                  </a:lnTo>
                  <a:lnTo>
                    <a:pt x="73" y="170"/>
                  </a:lnTo>
                  <a:lnTo>
                    <a:pt x="83" y="175"/>
                  </a:lnTo>
                  <a:lnTo>
                    <a:pt x="95" y="179"/>
                  </a:lnTo>
                  <a:lnTo>
                    <a:pt x="105" y="183"/>
                  </a:lnTo>
                  <a:lnTo>
                    <a:pt x="117" y="185"/>
                  </a:lnTo>
                  <a:lnTo>
                    <a:pt x="126" y="187"/>
                  </a:lnTo>
                  <a:lnTo>
                    <a:pt x="137" y="189"/>
                  </a:lnTo>
                  <a:lnTo>
                    <a:pt x="145" y="189"/>
                  </a:lnTo>
                  <a:lnTo>
                    <a:pt x="153" y="189"/>
                  </a:lnTo>
                  <a:lnTo>
                    <a:pt x="162" y="189"/>
                  </a:lnTo>
                  <a:lnTo>
                    <a:pt x="171" y="187"/>
                  </a:lnTo>
                  <a:lnTo>
                    <a:pt x="181" y="184"/>
                  </a:lnTo>
                  <a:lnTo>
                    <a:pt x="192" y="181"/>
                  </a:lnTo>
                  <a:lnTo>
                    <a:pt x="201" y="177"/>
                  </a:lnTo>
                  <a:lnTo>
                    <a:pt x="213" y="173"/>
                  </a:lnTo>
                  <a:lnTo>
                    <a:pt x="224" y="167"/>
                  </a:lnTo>
                  <a:lnTo>
                    <a:pt x="235" y="162"/>
                  </a:lnTo>
                  <a:lnTo>
                    <a:pt x="244" y="157"/>
                  </a:lnTo>
                  <a:lnTo>
                    <a:pt x="256" y="152"/>
                  </a:lnTo>
                  <a:lnTo>
                    <a:pt x="265" y="146"/>
                  </a:lnTo>
                  <a:lnTo>
                    <a:pt x="276" y="141"/>
                  </a:lnTo>
                  <a:lnTo>
                    <a:pt x="285" y="136"/>
                  </a:lnTo>
                  <a:lnTo>
                    <a:pt x="295" y="131"/>
                  </a:lnTo>
                  <a:lnTo>
                    <a:pt x="304" y="126"/>
                  </a:lnTo>
                  <a:lnTo>
                    <a:pt x="314" y="121"/>
                  </a:lnTo>
                  <a:lnTo>
                    <a:pt x="317" y="119"/>
                  </a:lnTo>
                  <a:lnTo>
                    <a:pt x="322" y="118"/>
                  </a:lnTo>
                  <a:lnTo>
                    <a:pt x="327" y="116"/>
                  </a:lnTo>
                  <a:lnTo>
                    <a:pt x="333" y="112"/>
                  </a:lnTo>
                  <a:lnTo>
                    <a:pt x="339" y="109"/>
                  </a:lnTo>
                  <a:lnTo>
                    <a:pt x="345" y="105"/>
                  </a:lnTo>
                  <a:lnTo>
                    <a:pt x="351" y="101"/>
                  </a:lnTo>
                  <a:lnTo>
                    <a:pt x="358" y="97"/>
                  </a:lnTo>
                  <a:lnTo>
                    <a:pt x="363" y="93"/>
                  </a:lnTo>
                  <a:lnTo>
                    <a:pt x="369" y="89"/>
                  </a:lnTo>
                  <a:lnTo>
                    <a:pt x="373" y="86"/>
                  </a:lnTo>
                  <a:lnTo>
                    <a:pt x="379" y="81"/>
                  </a:lnTo>
                  <a:lnTo>
                    <a:pt x="382" y="77"/>
                  </a:lnTo>
                  <a:lnTo>
                    <a:pt x="386" y="72"/>
                  </a:lnTo>
                  <a:lnTo>
                    <a:pt x="388" y="68"/>
                  </a:lnTo>
                  <a:lnTo>
                    <a:pt x="390" y="63"/>
                  </a:lnTo>
                  <a:lnTo>
                    <a:pt x="390" y="61"/>
                  </a:lnTo>
                  <a:lnTo>
                    <a:pt x="390" y="57"/>
                  </a:lnTo>
                  <a:lnTo>
                    <a:pt x="390" y="55"/>
                  </a:lnTo>
                  <a:lnTo>
                    <a:pt x="390" y="51"/>
                  </a:lnTo>
                  <a:lnTo>
                    <a:pt x="388" y="49"/>
                  </a:lnTo>
                  <a:lnTo>
                    <a:pt x="388" y="47"/>
                  </a:lnTo>
                  <a:lnTo>
                    <a:pt x="387" y="45"/>
                  </a:lnTo>
                  <a:lnTo>
                    <a:pt x="387" y="41"/>
                  </a:lnTo>
                  <a:lnTo>
                    <a:pt x="384" y="40"/>
                  </a:lnTo>
                  <a:lnTo>
                    <a:pt x="382" y="37"/>
                  </a:lnTo>
                  <a:lnTo>
                    <a:pt x="380" y="35"/>
                  </a:lnTo>
                  <a:lnTo>
                    <a:pt x="378" y="31"/>
                  </a:lnTo>
                  <a:lnTo>
                    <a:pt x="374" y="28"/>
                  </a:lnTo>
                  <a:lnTo>
                    <a:pt x="371" y="25"/>
                  </a:lnTo>
                  <a:lnTo>
                    <a:pt x="367" y="21"/>
                  </a:lnTo>
                  <a:lnTo>
                    <a:pt x="364" y="17"/>
                  </a:lnTo>
                  <a:lnTo>
                    <a:pt x="361" y="15"/>
                  </a:lnTo>
                  <a:lnTo>
                    <a:pt x="357" y="13"/>
                  </a:lnTo>
                  <a:lnTo>
                    <a:pt x="353" y="11"/>
                  </a:lnTo>
                  <a:lnTo>
                    <a:pt x="349" y="8"/>
                  </a:lnTo>
                  <a:lnTo>
                    <a:pt x="343" y="7"/>
                  </a:lnTo>
                  <a:lnTo>
                    <a:pt x="340" y="5"/>
                  </a:lnTo>
                  <a:lnTo>
                    <a:pt x="336" y="4"/>
                  </a:lnTo>
                  <a:lnTo>
                    <a:pt x="332" y="2"/>
                  </a:lnTo>
                  <a:lnTo>
                    <a:pt x="327" y="2"/>
                  </a:lnTo>
                  <a:lnTo>
                    <a:pt x="323" y="1"/>
                  </a:lnTo>
                  <a:lnTo>
                    <a:pt x="317" y="1"/>
                  </a:lnTo>
                  <a:lnTo>
                    <a:pt x="314" y="0"/>
                  </a:lnTo>
                  <a:lnTo>
                    <a:pt x="308" y="1"/>
                  </a:lnTo>
                  <a:lnTo>
                    <a:pt x="304" y="1"/>
                  </a:lnTo>
                  <a:lnTo>
                    <a:pt x="300" y="1"/>
                  </a:lnTo>
                  <a:lnTo>
                    <a:pt x="296" y="1"/>
                  </a:lnTo>
                  <a:lnTo>
                    <a:pt x="282" y="3"/>
                  </a:lnTo>
                  <a:lnTo>
                    <a:pt x="266" y="3"/>
                  </a:lnTo>
                  <a:lnTo>
                    <a:pt x="249" y="5"/>
                  </a:lnTo>
                  <a:lnTo>
                    <a:pt x="231" y="6"/>
                  </a:lnTo>
                  <a:lnTo>
                    <a:pt x="211" y="9"/>
                  </a:lnTo>
                  <a:lnTo>
                    <a:pt x="193" y="10"/>
                  </a:lnTo>
                  <a:lnTo>
                    <a:pt x="173" y="13"/>
                  </a:lnTo>
                  <a:lnTo>
                    <a:pt x="154" y="15"/>
                  </a:lnTo>
                  <a:lnTo>
                    <a:pt x="133" y="20"/>
                  </a:lnTo>
                  <a:lnTo>
                    <a:pt x="115" y="23"/>
                  </a:lnTo>
                  <a:lnTo>
                    <a:pt x="96" y="28"/>
                  </a:lnTo>
                  <a:lnTo>
                    <a:pt x="78" y="32"/>
                  </a:lnTo>
                  <a:lnTo>
                    <a:pt x="61" y="38"/>
                  </a:lnTo>
                  <a:lnTo>
                    <a:pt x="46" y="43"/>
                  </a:lnTo>
                  <a:lnTo>
                    <a:pt x="32" y="49"/>
                  </a:lnTo>
                  <a:lnTo>
                    <a:pt x="21" y="55"/>
                  </a:lnTo>
                </a:path>
              </a:pathLst>
            </a:custGeom>
            <a:solidFill>
              <a:srgbClr val="FF8141"/>
            </a:solidFill>
            <a:ln w="19050">
              <a:solidFill>
                <a:srgbClr val="4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Freeform 12"/>
            <p:cNvSpPr>
              <a:spLocks/>
            </p:cNvSpPr>
            <p:nvPr/>
          </p:nvSpPr>
          <p:spPr bwMode="auto">
            <a:xfrm>
              <a:off x="5215" y="2827"/>
              <a:ext cx="456" cy="196"/>
            </a:xfrm>
            <a:custGeom>
              <a:avLst/>
              <a:gdLst>
                <a:gd name="T0" fmla="*/ 18 w 456"/>
                <a:gd name="T1" fmla="*/ 21 h 196"/>
                <a:gd name="T2" fmla="*/ 14 w 456"/>
                <a:gd name="T3" fmla="*/ 33 h 196"/>
                <a:gd name="T4" fmla="*/ 10 w 456"/>
                <a:gd name="T5" fmla="*/ 47 h 196"/>
                <a:gd name="T6" fmla="*/ 5 w 456"/>
                <a:gd name="T7" fmla="*/ 64 h 196"/>
                <a:gd name="T8" fmla="*/ 2 w 456"/>
                <a:gd name="T9" fmla="*/ 75 h 196"/>
                <a:gd name="T10" fmla="*/ 0 w 456"/>
                <a:gd name="T11" fmla="*/ 80 h 196"/>
                <a:gd name="T12" fmla="*/ 0 w 456"/>
                <a:gd name="T13" fmla="*/ 88 h 196"/>
                <a:gd name="T14" fmla="*/ 1 w 456"/>
                <a:gd name="T15" fmla="*/ 99 h 196"/>
                <a:gd name="T16" fmla="*/ 5 w 456"/>
                <a:gd name="T17" fmla="*/ 113 h 196"/>
                <a:gd name="T18" fmla="*/ 9 w 456"/>
                <a:gd name="T19" fmla="*/ 124 h 196"/>
                <a:gd name="T20" fmla="*/ 15 w 456"/>
                <a:gd name="T21" fmla="*/ 133 h 196"/>
                <a:gd name="T22" fmla="*/ 30 w 456"/>
                <a:gd name="T23" fmla="*/ 144 h 196"/>
                <a:gd name="T24" fmla="*/ 65 w 456"/>
                <a:gd name="T25" fmla="*/ 159 h 196"/>
                <a:gd name="T26" fmla="*/ 108 w 456"/>
                <a:gd name="T27" fmla="*/ 174 h 196"/>
                <a:gd name="T28" fmla="*/ 153 w 456"/>
                <a:gd name="T29" fmla="*/ 188 h 196"/>
                <a:gd name="T30" fmla="*/ 187 w 456"/>
                <a:gd name="T31" fmla="*/ 195 h 196"/>
                <a:gd name="T32" fmla="*/ 214 w 456"/>
                <a:gd name="T33" fmla="*/ 194 h 196"/>
                <a:gd name="T34" fmla="*/ 243 w 456"/>
                <a:gd name="T35" fmla="*/ 188 h 196"/>
                <a:gd name="T36" fmla="*/ 277 w 456"/>
                <a:gd name="T37" fmla="*/ 178 h 196"/>
                <a:gd name="T38" fmla="*/ 307 w 456"/>
                <a:gd name="T39" fmla="*/ 168 h 196"/>
                <a:gd name="T40" fmla="*/ 337 w 456"/>
                <a:gd name="T41" fmla="*/ 157 h 196"/>
                <a:gd name="T42" fmla="*/ 359 w 456"/>
                <a:gd name="T43" fmla="*/ 147 h 196"/>
                <a:gd name="T44" fmla="*/ 379 w 456"/>
                <a:gd name="T45" fmla="*/ 142 h 196"/>
                <a:gd name="T46" fmla="*/ 401 w 456"/>
                <a:gd name="T47" fmla="*/ 135 h 196"/>
                <a:gd name="T48" fmla="*/ 426 w 456"/>
                <a:gd name="T49" fmla="*/ 126 h 196"/>
                <a:gd name="T50" fmla="*/ 444 w 456"/>
                <a:gd name="T51" fmla="*/ 116 h 196"/>
                <a:gd name="T52" fmla="*/ 455 w 456"/>
                <a:gd name="T53" fmla="*/ 103 h 196"/>
                <a:gd name="T54" fmla="*/ 449 w 456"/>
                <a:gd name="T55" fmla="*/ 91 h 196"/>
                <a:gd name="T56" fmla="*/ 438 w 456"/>
                <a:gd name="T57" fmla="*/ 75 h 196"/>
                <a:gd name="T58" fmla="*/ 419 w 456"/>
                <a:gd name="T59" fmla="*/ 59 h 196"/>
                <a:gd name="T60" fmla="*/ 403 w 456"/>
                <a:gd name="T61" fmla="*/ 44 h 196"/>
                <a:gd name="T62" fmla="*/ 388 w 456"/>
                <a:gd name="T63" fmla="*/ 35 h 196"/>
                <a:gd name="T64" fmla="*/ 376 w 456"/>
                <a:gd name="T65" fmla="*/ 30 h 196"/>
                <a:gd name="T66" fmla="*/ 365 w 456"/>
                <a:gd name="T67" fmla="*/ 26 h 196"/>
                <a:gd name="T68" fmla="*/ 355 w 456"/>
                <a:gd name="T69" fmla="*/ 21 h 196"/>
                <a:gd name="T70" fmla="*/ 343 w 456"/>
                <a:gd name="T71" fmla="*/ 19 h 196"/>
                <a:gd name="T72" fmla="*/ 333 w 456"/>
                <a:gd name="T73" fmla="*/ 18 h 196"/>
                <a:gd name="T74" fmla="*/ 309 w 456"/>
                <a:gd name="T75" fmla="*/ 19 h 196"/>
                <a:gd name="T76" fmla="*/ 253 w 456"/>
                <a:gd name="T77" fmla="*/ 13 h 196"/>
                <a:gd name="T78" fmla="*/ 188 w 456"/>
                <a:gd name="T79" fmla="*/ 6 h 196"/>
                <a:gd name="T80" fmla="*/ 122 w 456"/>
                <a:gd name="T81" fmla="*/ 0 h 196"/>
                <a:gd name="T82" fmla="*/ 62 w 456"/>
                <a:gd name="T83" fmla="*/ 3 h 196"/>
                <a:gd name="T84" fmla="*/ 19 w 456"/>
                <a:gd name="T85" fmla="*/ 18 h 19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6"/>
                <a:gd name="T130" fmla="*/ 0 h 196"/>
                <a:gd name="T131" fmla="*/ 456 w 456"/>
                <a:gd name="T132" fmla="*/ 196 h 19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6" h="196">
                  <a:moveTo>
                    <a:pt x="19" y="18"/>
                  </a:moveTo>
                  <a:lnTo>
                    <a:pt x="18" y="19"/>
                  </a:lnTo>
                  <a:lnTo>
                    <a:pt x="18" y="21"/>
                  </a:lnTo>
                  <a:lnTo>
                    <a:pt x="16" y="25"/>
                  </a:lnTo>
                  <a:lnTo>
                    <a:pt x="16" y="28"/>
                  </a:lnTo>
                  <a:lnTo>
                    <a:pt x="14" y="33"/>
                  </a:lnTo>
                  <a:lnTo>
                    <a:pt x="12" y="38"/>
                  </a:lnTo>
                  <a:lnTo>
                    <a:pt x="10" y="43"/>
                  </a:lnTo>
                  <a:lnTo>
                    <a:pt x="10" y="47"/>
                  </a:lnTo>
                  <a:lnTo>
                    <a:pt x="8" y="53"/>
                  </a:lnTo>
                  <a:lnTo>
                    <a:pt x="7" y="58"/>
                  </a:lnTo>
                  <a:lnTo>
                    <a:pt x="5" y="64"/>
                  </a:lnTo>
                  <a:lnTo>
                    <a:pt x="4" y="68"/>
                  </a:lnTo>
                  <a:lnTo>
                    <a:pt x="2" y="72"/>
                  </a:lnTo>
                  <a:lnTo>
                    <a:pt x="2" y="75"/>
                  </a:lnTo>
                  <a:lnTo>
                    <a:pt x="1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0" y="86"/>
                  </a:lnTo>
                  <a:lnTo>
                    <a:pt x="0" y="88"/>
                  </a:lnTo>
                  <a:lnTo>
                    <a:pt x="0" y="92"/>
                  </a:lnTo>
                  <a:lnTo>
                    <a:pt x="1" y="96"/>
                  </a:lnTo>
                  <a:lnTo>
                    <a:pt x="1" y="99"/>
                  </a:lnTo>
                  <a:lnTo>
                    <a:pt x="3" y="103"/>
                  </a:lnTo>
                  <a:lnTo>
                    <a:pt x="3" y="109"/>
                  </a:lnTo>
                  <a:lnTo>
                    <a:pt x="5" y="113"/>
                  </a:lnTo>
                  <a:lnTo>
                    <a:pt x="6" y="116"/>
                  </a:lnTo>
                  <a:lnTo>
                    <a:pt x="8" y="120"/>
                  </a:lnTo>
                  <a:lnTo>
                    <a:pt x="9" y="124"/>
                  </a:lnTo>
                  <a:lnTo>
                    <a:pt x="11" y="127"/>
                  </a:lnTo>
                  <a:lnTo>
                    <a:pt x="13" y="131"/>
                  </a:lnTo>
                  <a:lnTo>
                    <a:pt x="15" y="133"/>
                  </a:lnTo>
                  <a:lnTo>
                    <a:pt x="17" y="136"/>
                  </a:lnTo>
                  <a:lnTo>
                    <a:pt x="23" y="139"/>
                  </a:lnTo>
                  <a:lnTo>
                    <a:pt x="30" y="144"/>
                  </a:lnTo>
                  <a:lnTo>
                    <a:pt x="41" y="148"/>
                  </a:lnTo>
                  <a:lnTo>
                    <a:pt x="51" y="154"/>
                  </a:lnTo>
                  <a:lnTo>
                    <a:pt x="65" y="159"/>
                  </a:lnTo>
                  <a:lnTo>
                    <a:pt x="79" y="164"/>
                  </a:lnTo>
                  <a:lnTo>
                    <a:pt x="94" y="169"/>
                  </a:lnTo>
                  <a:lnTo>
                    <a:pt x="108" y="174"/>
                  </a:lnTo>
                  <a:lnTo>
                    <a:pt x="123" y="180"/>
                  </a:lnTo>
                  <a:lnTo>
                    <a:pt x="137" y="184"/>
                  </a:lnTo>
                  <a:lnTo>
                    <a:pt x="153" y="188"/>
                  </a:lnTo>
                  <a:lnTo>
                    <a:pt x="165" y="192"/>
                  </a:lnTo>
                  <a:lnTo>
                    <a:pt x="177" y="194"/>
                  </a:lnTo>
                  <a:lnTo>
                    <a:pt x="187" y="195"/>
                  </a:lnTo>
                  <a:lnTo>
                    <a:pt x="196" y="194"/>
                  </a:lnTo>
                  <a:lnTo>
                    <a:pt x="205" y="194"/>
                  </a:lnTo>
                  <a:lnTo>
                    <a:pt x="214" y="194"/>
                  </a:lnTo>
                  <a:lnTo>
                    <a:pt x="223" y="192"/>
                  </a:lnTo>
                  <a:lnTo>
                    <a:pt x="234" y="190"/>
                  </a:lnTo>
                  <a:lnTo>
                    <a:pt x="243" y="188"/>
                  </a:lnTo>
                  <a:lnTo>
                    <a:pt x="255" y="185"/>
                  </a:lnTo>
                  <a:lnTo>
                    <a:pt x="265" y="182"/>
                  </a:lnTo>
                  <a:lnTo>
                    <a:pt x="277" y="178"/>
                  </a:lnTo>
                  <a:lnTo>
                    <a:pt x="286" y="175"/>
                  </a:lnTo>
                  <a:lnTo>
                    <a:pt x="297" y="172"/>
                  </a:lnTo>
                  <a:lnTo>
                    <a:pt x="307" y="168"/>
                  </a:lnTo>
                  <a:lnTo>
                    <a:pt x="318" y="164"/>
                  </a:lnTo>
                  <a:lnTo>
                    <a:pt x="327" y="161"/>
                  </a:lnTo>
                  <a:lnTo>
                    <a:pt x="337" y="157"/>
                  </a:lnTo>
                  <a:lnTo>
                    <a:pt x="346" y="153"/>
                  </a:lnTo>
                  <a:lnTo>
                    <a:pt x="355" y="149"/>
                  </a:lnTo>
                  <a:lnTo>
                    <a:pt x="359" y="147"/>
                  </a:lnTo>
                  <a:lnTo>
                    <a:pt x="365" y="146"/>
                  </a:lnTo>
                  <a:lnTo>
                    <a:pt x="371" y="144"/>
                  </a:lnTo>
                  <a:lnTo>
                    <a:pt x="379" y="142"/>
                  </a:lnTo>
                  <a:lnTo>
                    <a:pt x="387" y="140"/>
                  </a:lnTo>
                  <a:lnTo>
                    <a:pt x="394" y="137"/>
                  </a:lnTo>
                  <a:lnTo>
                    <a:pt x="401" y="135"/>
                  </a:lnTo>
                  <a:lnTo>
                    <a:pt x="411" y="131"/>
                  </a:lnTo>
                  <a:lnTo>
                    <a:pt x="418" y="129"/>
                  </a:lnTo>
                  <a:lnTo>
                    <a:pt x="426" y="126"/>
                  </a:lnTo>
                  <a:lnTo>
                    <a:pt x="432" y="123"/>
                  </a:lnTo>
                  <a:lnTo>
                    <a:pt x="439" y="119"/>
                  </a:lnTo>
                  <a:lnTo>
                    <a:pt x="444" y="116"/>
                  </a:lnTo>
                  <a:lnTo>
                    <a:pt x="449" y="112"/>
                  </a:lnTo>
                  <a:lnTo>
                    <a:pt x="452" y="108"/>
                  </a:lnTo>
                  <a:lnTo>
                    <a:pt x="455" y="103"/>
                  </a:lnTo>
                  <a:lnTo>
                    <a:pt x="454" y="100"/>
                  </a:lnTo>
                  <a:lnTo>
                    <a:pt x="453" y="96"/>
                  </a:lnTo>
                  <a:lnTo>
                    <a:pt x="449" y="91"/>
                  </a:lnTo>
                  <a:lnTo>
                    <a:pt x="447" y="86"/>
                  </a:lnTo>
                  <a:lnTo>
                    <a:pt x="442" y="81"/>
                  </a:lnTo>
                  <a:lnTo>
                    <a:pt x="438" y="75"/>
                  </a:lnTo>
                  <a:lnTo>
                    <a:pt x="432" y="69"/>
                  </a:lnTo>
                  <a:lnTo>
                    <a:pt x="427" y="64"/>
                  </a:lnTo>
                  <a:lnTo>
                    <a:pt x="419" y="59"/>
                  </a:lnTo>
                  <a:lnTo>
                    <a:pt x="414" y="54"/>
                  </a:lnTo>
                  <a:lnTo>
                    <a:pt x="408" y="49"/>
                  </a:lnTo>
                  <a:lnTo>
                    <a:pt x="403" y="44"/>
                  </a:lnTo>
                  <a:lnTo>
                    <a:pt x="397" y="41"/>
                  </a:lnTo>
                  <a:lnTo>
                    <a:pt x="392" y="37"/>
                  </a:lnTo>
                  <a:lnTo>
                    <a:pt x="388" y="35"/>
                  </a:lnTo>
                  <a:lnTo>
                    <a:pt x="385" y="32"/>
                  </a:lnTo>
                  <a:lnTo>
                    <a:pt x="379" y="32"/>
                  </a:lnTo>
                  <a:lnTo>
                    <a:pt x="376" y="30"/>
                  </a:lnTo>
                  <a:lnTo>
                    <a:pt x="372" y="28"/>
                  </a:lnTo>
                  <a:lnTo>
                    <a:pt x="368" y="27"/>
                  </a:lnTo>
                  <a:lnTo>
                    <a:pt x="365" y="26"/>
                  </a:lnTo>
                  <a:lnTo>
                    <a:pt x="361" y="24"/>
                  </a:lnTo>
                  <a:lnTo>
                    <a:pt x="357" y="23"/>
                  </a:lnTo>
                  <a:lnTo>
                    <a:pt x="355" y="21"/>
                  </a:lnTo>
                  <a:lnTo>
                    <a:pt x="351" y="21"/>
                  </a:lnTo>
                  <a:lnTo>
                    <a:pt x="347" y="19"/>
                  </a:lnTo>
                  <a:lnTo>
                    <a:pt x="343" y="19"/>
                  </a:lnTo>
                  <a:lnTo>
                    <a:pt x="341" y="18"/>
                  </a:lnTo>
                  <a:lnTo>
                    <a:pt x="337" y="18"/>
                  </a:lnTo>
                  <a:lnTo>
                    <a:pt x="333" y="18"/>
                  </a:lnTo>
                  <a:lnTo>
                    <a:pt x="329" y="19"/>
                  </a:lnTo>
                  <a:lnTo>
                    <a:pt x="325" y="19"/>
                  </a:lnTo>
                  <a:lnTo>
                    <a:pt x="309" y="19"/>
                  </a:lnTo>
                  <a:lnTo>
                    <a:pt x="292" y="18"/>
                  </a:lnTo>
                  <a:lnTo>
                    <a:pt x="273" y="16"/>
                  </a:lnTo>
                  <a:lnTo>
                    <a:pt x="253" y="13"/>
                  </a:lnTo>
                  <a:lnTo>
                    <a:pt x="232" y="11"/>
                  </a:lnTo>
                  <a:lnTo>
                    <a:pt x="211" y="8"/>
                  </a:lnTo>
                  <a:lnTo>
                    <a:pt x="188" y="6"/>
                  </a:lnTo>
                  <a:lnTo>
                    <a:pt x="166" y="2"/>
                  </a:lnTo>
                  <a:lnTo>
                    <a:pt x="144" y="1"/>
                  </a:lnTo>
                  <a:lnTo>
                    <a:pt x="122" y="0"/>
                  </a:lnTo>
                  <a:lnTo>
                    <a:pt x="101" y="0"/>
                  </a:lnTo>
                  <a:lnTo>
                    <a:pt x="81" y="0"/>
                  </a:lnTo>
                  <a:lnTo>
                    <a:pt x="62" y="3"/>
                  </a:lnTo>
                  <a:lnTo>
                    <a:pt x="46" y="6"/>
                  </a:lnTo>
                  <a:lnTo>
                    <a:pt x="31" y="11"/>
                  </a:lnTo>
                  <a:lnTo>
                    <a:pt x="19" y="18"/>
                  </a:lnTo>
                </a:path>
              </a:pathLst>
            </a:custGeom>
            <a:solidFill>
              <a:srgbClr val="FF8141"/>
            </a:solidFill>
            <a:ln w="19050">
              <a:solidFill>
                <a:srgbClr val="4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Freeform 13"/>
            <p:cNvSpPr>
              <a:spLocks/>
            </p:cNvSpPr>
            <p:nvPr/>
          </p:nvSpPr>
          <p:spPr bwMode="auto">
            <a:xfrm>
              <a:off x="5139" y="2682"/>
              <a:ext cx="465" cy="228"/>
            </a:xfrm>
            <a:custGeom>
              <a:avLst/>
              <a:gdLst>
                <a:gd name="T0" fmla="*/ 27 w 465"/>
                <a:gd name="T1" fmla="*/ 4 h 228"/>
                <a:gd name="T2" fmla="*/ 21 w 465"/>
                <a:gd name="T3" fmla="*/ 11 h 228"/>
                <a:gd name="T4" fmla="*/ 16 w 465"/>
                <a:gd name="T5" fmla="*/ 18 h 228"/>
                <a:gd name="T6" fmla="*/ 9 w 465"/>
                <a:gd name="T7" fmla="*/ 27 h 228"/>
                <a:gd name="T8" fmla="*/ 3 w 465"/>
                <a:gd name="T9" fmla="*/ 34 h 228"/>
                <a:gd name="T10" fmla="*/ 1 w 465"/>
                <a:gd name="T11" fmla="*/ 37 h 228"/>
                <a:gd name="T12" fmla="*/ 0 w 465"/>
                <a:gd name="T13" fmla="*/ 45 h 228"/>
                <a:gd name="T14" fmla="*/ 0 w 465"/>
                <a:gd name="T15" fmla="*/ 56 h 228"/>
                <a:gd name="T16" fmla="*/ 2 w 465"/>
                <a:gd name="T17" fmla="*/ 69 h 228"/>
                <a:gd name="T18" fmla="*/ 4 w 465"/>
                <a:gd name="T19" fmla="*/ 80 h 228"/>
                <a:gd name="T20" fmla="*/ 9 w 465"/>
                <a:gd name="T21" fmla="*/ 90 h 228"/>
                <a:gd name="T22" fmla="*/ 24 w 465"/>
                <a:gd name="T23" fmla="*/ 108 h 228"/>
                <a:gd name="T24" fmla="*/ 57 w 465"/>
                <a:gd name="T25" fmla="*/ 138 h 228"/>
                <a:gd name="T26" fmla="*/ 101 w 465"/>
                <a:gd name="T27" fmla="*/ 173 h 228"/>
                <a:gd name="T28" fmla="*/ 145 w 465"/>
                <a:gd name="T29" fmla="*/ 204 h 228"/>
                <a:gd name="T30" fmla="*/ 181 w 465"/>
                <a:gd name="T31" fmla="*/ 224 h 228"/>
                <a:gd name="T32" fmla="*/ 208 w 465"/>
                <a:gd name="T33" fmla="*/ 227 h 228"/>
                <a:gd name="T34" fmla="*/ 240 w 465"/>
                <a:gd name="T35" fmla="*/ 223 h 228"/>
                <a:gd name="T36" fmla="*/ 275 w 465"/>
                <a:gd name="T37" fmla="*/ 214 h 228"/>
                <a:gd name="T38" fmla="*/ 308 w 465"/>
                <a:gd name="T39" fmla="*/ 205 h 228"/>
                <a:gd name="T40" fmla="*/ 341 w 465"/>
                <a:gd name="T41" fmla="*/ 195 h 228"/>
                <a:gd name="T42" fmla="*/ 365 w 465"/>
                <a:gd name="T43" fmla="*/ 188 h 228"/>
                <a:gd name="T44" fmla="*/ 385 w 465"/>
                <a:gd name="T45" fmla="*/ 182 h 228"/>
                <a:gd name="T46" fmla="*/ 407 w 465"/>
                <a:gd name="T47" fmla="*/ 174 h 228"/>
                <a:gd name="T48" fmla="*/ 433 w 465"/>
                <a:gd name="T49" fmla="*/ 164 h 228"/>
                <a:gd name="T50" fmla="*/ 453 w 465"/>
                <a:gd name="T51" fmla="*/ 153 h 228"/>
                <a:gd name="T52" fmla="*/ 464 w 465"/>
                <a:gd name="T53" fmla="*/ 140 h 228"/>
                <a:gd name="T54" fmla="*/ 461 w 465"/>
                <a:gd name="T55" fmla="*/ 130 h 228"/>
                <a:gd name="T56" fmla="*/ 451 w 465"/>
                <a:gd name="T57" fmla="*/ 115 h 228"/>
                <a:gd name="T58" fmla="*/ 437 w 465"/>
                <a:gd name="T59" fmla="*/ 101 h 228"/>
                <a:gd name="T60" fmla="*/ 423 w 465"/>
                <a:gd name="T61" fmla="*/ 87 h 228"/>
                <a:gd name="T62" fmla="*/ 410 w 465"/>
                <a:gd name="T63" fmla="*/ 78 h 228"/>
                <a:gd name="T64" fmla="*/ 391 w 465"/>
                <a:gd name="T65" fmla="*/ 67 h 228"/>
                <a:gd name="T66" fmla="*/ 361 w 465"/>
                <a:gd name="T67" fmla="*/ 60 h 228"/>
                <a:gd name="T68" fmla="*/ 330 w 465"/>
                <a:gd name="T69" fmla="*/ 55 h 228"/>
                <a:gd name="T70" fmla="*/ 297 w 465"/>
                <a:gd name="T71" fmla="*/ 58 h 228"/>
                <a:gd name="T72" fmla="*/ 267 w 465"/>
                <a:gd name="T73" fmla="*/ 62 h 228"/>
                <a:gd name="T74" fmla="*/ 249 w 465"/>
                <a:gd name="T75" fmla="*/ 66 h 228"/>
                <a:gd name="T76" fmla="*/ 244 w 465"/>
                <a:gd name="T77" fmla="*/ 66 h 228"/>
                <a:gd name="T78" fmla="*/ 236 w 465"/>
                <a:gd name="T79" fmla="*/ 66 h 228"/>
                <a:gd name="T80" fmla="*/ 229 w 465"/>
                <a:gd name="T81" fmla="*/ 65 h 228"/>
                <a:gd name="T82" fmla="*/ 223 w 465"/>
                <a:gd name="T83" fmla="*/ 64 h 228"/>
                <a:gd name="T84" fmla="*/ 221 w 465"/>
                <a:gd name="T85" fmla="*/ 62 h 228"/>
                <a:gd name="T86" fmla="*/ 188 w 465"/>
                <a:gd name="T87" fmla="*/ 53 h 228"/>
                <a:gd name="T88" fmla="*/ 151 w 465"/>
                <a:gd name="T89" fmla="*/ 36 h 228"/>
                <a:gd name="T90" fmla="*/ 110 w 465"/>
                <a:gd name="T91" fmla="*/ 18 h 228"/>
                <a:gd name="T92" fmla="*/ 72 w 465"/>
                <a:gd name="T93" fmla="*/ 4 h 228"/>
                <a:gd name="T94" fmla="*/ 38 w 465"/>
                <a:gd name="T95" fmla="*/ 1 h 2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65"/>
                <a:gd name="T145" fmla="*/ 0 h 228"/>
                <a:gd name="T146" fmla="*/ 465 w 465"/>
                <a:gd name="T147" fmla="*/ 228 h 22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65" h="228">
                  <a:moveTo>
                    <a:pt x="29" y="2"/>
                  </a:moveTo>
                  <a:lnTo>
                    <a:pt x="28" y="4"/>
                  </a:lnTo>
                  <a:lnTo>
                    <a:pt x="27" y="4"/>
                  </a:lnTo>
                  <a:lnTo>
                    <a:pt x="26" y="6"/>
                  </a:lnTo>
                  <a:lnTo>
                    <a:pt x="25" y="7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7" y="16"/>
                  </a:lnTo>
                  <a:lnTo>
                    <a:pt x="16" y="18"/>
                  </a:lnTo>
                  <a:lnTo>
                    <a:pt x="13" y="22"/>
                  </a:lnTo>
                  <a:lnTo>
                    <a:pt x="11" y="24"/>
                  </a:lnTo>
                  <a:lnTo>
                    <a:pt x="9" y="27"/>
                  </a:lnTo>
                  <a:lnTo>
                    <a:pt x="7" y="29"/>
                  </a:lnTo>
                  <a:lnTo>
                    <a:pt x="5" y="32"/>
                  </a:lnTo>
                  <a:lnTo>
                    <a:pt x="3" y="34"/>
                  </a:lnTo>
                  <a:lnTo>
                    <a:pt x="3" y="35"/>
                  </a:lnTo>
                  <a:lnTo>
                    <a:pt x="1" y="37"/>
                  </a:lnTo>
                  <a:lnTo>
                    <a:pt x="1" y="39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1" y="60"/>
                  </a:lnTo>
                  <a:lnTo>
                    <a:pt x="1" y="65"/>
                  </a:lnTo>
                  <a:lnTo>
                    <a:pt x="2" y="69"/>
                  </a:lnTo>
                  <a:lnTo>
                    <a:pt x="2" y="73"/>
                  </a:lnTo>
                  <a:lnTo>
                    <a:pt x="4" y="77"/>
                  </a:lnTo>
                  <a:lnTo>
                    <a:pt x="4" y="80"/>
                  </a:lnTo>
                  <a:lnTo>
                    <a:pt x="6" y="84"/>
                  </a:lnTo>
                  <a:lnTo>
                    <a:pt x="7" y="88"/>
                  </a:lnTo>
                  <a:lnTo>
                    <a:pt x="9" y="90"/>
                  </a:lnTo>
                  <a:lnTo>
                    <a:pt x="11" y="95"/>
                  </a:lnTo>
                  <a:lnTo>
                    <a:pt x="16" y="100"/>
                  </a:lnTo>
                  <a:lnTo>
                    <a:pt x="24" y="108"/>
                  </a:lnTo>
                  <a:lnTo>
                    <a:pt x="34" y="116"/>
                  </a:lnTo>
                  <a:lnTo>
                    <a:pt x="44" y="127"/>
                  </a:lnTo>
                  <a:lnTo>
                    <a:pt x="57" y="138"/>
                  </a:lnTo>
                  <a:lnTo>
                    <a:pt x="72" y="150"/>
                  </a:lnTo>
                  <a:lnTo>
                    <a:pt x="87" y="161"/>
                  </a:lnTo>
                  <a:lnTo>
                    <a:pt x="101" y="173"/>
                  </a:lnTo>
                  <a:lnTo>
                    <a:pt x="116" y="184"/>
                  </a:lnTo>
                  <a:lnTo>
                    <a:pt x="131" y="196"/>
                  </a:lnTo>
                  <a:lnTo>
                    <a:pt x="145" y="204"/>
                  </a:lnTo>
                  <a:lnTo>
                    <a:pt x="158" y="213"/>
                  </a:lnTo>
                  <a:lnTo>
                    <a:pt x="171" y="220"/>
                  </a:lnTo>
                  <a:lnTo>
                    <a:pt x="181" y="224"/>
                  </a:lnTo>
                  <a:lnTo>
                    <a:pt x="189" y="225"/>
                  </a:lnTo>
                  <a:lnTo>
                    <a:pt x="198" y="227"/>
                  </a:lnTo>
                  <a:lnTo>
                    <a:pt x="208" y="227"/>
                  </a:lnTo>
                  <a:lnTo>
                    <a:pt x="218" y="226"/>
                  </a:lnTo>
                  <a:lnTo>
                    <a:pt x="229" y="224"/>
                  </a:lnTo>
                  <a:lnTo>
                    <a:pt x="240" y="223"/>
                  </a:lnTo>
                  <a:lnTo>
                    <a:pt x="251" y="220"/>
                  </a:lnTo>
                  <a:lnTo>
                    <a:pt x="262" y="218"/>
                  </a:lnTo>
                  <a:lnTo>
                    <a:pt x="275" y="214"/>
                  </a:lnTo>
                  <a:lnTo>
                    <a:pt x="286" y="212"/>
                  </a:lnTo>
                  <a:lnTo>
                    <a:pt x="297" y="208"/>
                  </a:lnTo>
                  <a:lnTo>
                    <a:pt x="308" y="205"/>
                  </a:lnTo>
                  <a:lnTo>
                    <a:pt x="319" y="202"/>
                  </a:lnTo>
                  <a:lnTo>
                    <a:pt x="329" y="199"/>
                  </a:lnTo>
                  <a:lnTo>
                    <a:pt x="341" y="195"/>
                  </a:lnTo>
                  <a:lnTo>
                    <a:pt x="350" y="193"/>
                  </a:lnTo>
                  <a:lnTo>
                    <a:pt x="360" y="189"/>
                  </a:lnTo>
                  <a:lnTo>
                    <a:pt x="365" y="188"/>
                  </a:lnTo>
                  <a:lnTo>
                    <a:pt x="370" y="186"/>
                  </a:lnTo>
                  <a:lnTo>
                    <a:pt x="377" y="184"/>
                  </a:lnTo>
                  <a:lnTo>
                    <a:pt x="385" y="182"/>
                  </a:lnTo>
                  <a:lnTo>
                    <a:pt x="392" y="180"/>
                  </a:lnTo>
                  <a:lnTo>
                    <a:pt x="400" y="177"/>
                  </a:lnTo>
                  <a:lnTo>
                    <a:pt x="407" y="174"/>
                  </a:lnTo>
                  <a:lnTo>
                    <a:pt x="417" y="170"/>
                  </a:lnTo>
                  <a:lnTo>
                    <a:pt x="424" y="168"/>
                  </a:lnTo>
                  <a:lnTo>
                    <a:pt x="433" y="164"/>
                  </a:lnTo>
                  <a:lnTo>
                    <a:pt x="439" y="160"/>
                  </a:lnTo>
                  <a:lnTo>
                    <a:pt x="447" y="156"/>
                  </a:lnTo>
                  <a:lnTo>
                    <a:pt x="453" y="153"/>
                  </a:lnTo>
                  <a:lnTo>
                    <a:pt x="457" y="149"/>
                  </a:lnTo>
                  <a:lnTo>
                    <a:pt x="461" y="145"/>
                  </a:lnTo>
                  <a:lnTo>
                    <a:pt x="464" y="140"/>
                  </a:lnTo>
                  <a:lnTo>
                    <a:pt x="464" y="138"/>
                  </a:lnTo>
                  <a:lnTo>
                    <a:pt x="463" y="134"/>
                  </a:lnTo>
                  <a:lnTo>
                    <a:pt x="461" y="130"/>
                  </a:lnTo>
                  <a:lnTo>
                    <a:pt x="459" y="125"/>
                  </a:lnTo>
                  <a:lnTo>
                    <a:pt x="455" y="121"/>
                  </a:lnTo>
                  <a:lnTo>
                    <a:pt x="451" y="115"/>
                  </a:lnTo>
                  <a:lnTo>
                    <a:pt x="447" y="110"/>
                  </a:lnTo>
                  <a:lnTo>
                    <a:pt x="443" y="105"/>
                  </a:lnTo>
                  <a:lnTo>
                    <a:pt x="437" y="101"/>
                  </a:lnTo>
                  <a:lnTo>
                    <a:pt x="433" y="96"/>
                  </a:lnTo>
                  <a:lnTo>
                    <a:pt x="427" y="92"/>
                  </a:lnTo>
                  <a:lnTo>
                    <a:pt x="423" y="87"/>
                  </a:lnTo>
                  <a:lnTo>
                    <a:pt x="417" y="84"/>
                  </a:lnTo>
                  <a:lnTo>
                    <a:pt x="414" y="80"/>
                  </a:lnTo>
                  <a:lnTo>
                    <a:pt x="410" y="78"/>
                  </a:lnTo>
                  <a:lnTo>
                    <a:pt x="408" y="75"/>
                  </a:lnTo>
                  <a:lnTo>
                    <a:pt x="399" y="71"/>
                  </a:lnTo>
                  <a:lnTo>
                    <a:pt x="391" y="67"/>
                  </a:lnTo>
                  <a:lnTo>
                    <a:pt x="381" y="65"/>
                  </a:lnTo>
                  <a:lnTo>
                    <a:pt x="372" y="61"/>
                  </a:lnTo>
                  <a:lnTo>
                    <a:pt x="361" y="60"/>
                  </a:lnTo>
                  <a:lnTo>
                    <a:pt x="351" y="58"/>
                  </a:lnTo>
                  <a:lnTo>
                    <a:pt x="339" y="57"/>
                  </a:lnTo>
                  <a:lnTo>
                    <a:pt x="330" y="55"/>
                  </a:lnTo>
                  <a:lnTo>
                    <a:pt x="319" y="56"/>
                  </a:lnTo>
                  <a:lnTo>
                    <a:pt x="308" y="56"/>
                  </a:lnTo>
                  <a:lnTo>
                    <a:pt x="297" y="58"/>
                  </a:lnTo>
                  <a:lnTo>
                    <a:pt x="287" y="58"/>
                  </a:lnTo>
                  <a:lnTo>
                    <a:pt x="277" y="60"/>
                  </a:lnTo>
                  <a:lnTo>
                    <a:pt x="267" y="62"/>
                  </a:lnTo>
                  <a:lnTo>
                    <a:pt x="259" y="64"/>
                  </a:lnTo>
                  <a:lnTo>
                    <a:pt x="251" y="65"/>
                  </a:lnTo>
                  <a:lnTo>
                    <a:pt x="249" y="66"/>
                  </a:lnTo>
                  <a:lnTo>
                    <a:pt x="248" y="66"/>
                  </a:lnTo>
                  <a:lnTo>
                    <a:pt x="246" y="66"/>
                  </a:lnTo>
                  <a:lnTo>
                    <a:pt x="244" y="66"/>
                  </a:lnTo>
                  <a:lnTo>
                    <a:pt x="240" y="66"/>
                  </a:lnTo>
                  <a:lnTo>
                    <a:pt x="239" y="66"/>
                  </a:lnTo>
                  <a:lnTo>
                    <a:pt x="236" y="66"/>
                  </a:lnTo>
                  <a:lnTo>
                    <a:pt x="234" y="65"/>
                  </a:lnTo>
                  <a:lnTo>
                    <a:pt x="231" y="65"/>
                  </a:lnTo>
                  <a:lnTo>
                    <a:pt x="229" y="65"/>
                  </a:lnTo>
                  <a:lnTo>
                    <a:pt x="227" y="65"/>
                  </a:lnTo>
                  <a:lnTo>
                    <a:pt x="225" y="64"/>
                  </a:lnTo>
                  <a:lnTo>
                    <a:pt x="223" y="64"/>
                  </a:lnTo>
                  <a:lnTo>
                    <a:pt x="222" y="64"/>
                  </a:lnTo>
                  <a:lnTo>
                    <a:pt x="221" y="64"/>
                  </a:lnTo>
                  <a:lnTo>
                    <a:pt x="221" y="62"/>
                  </a:lnTo>
                  <a:lnTo>
                    <a:pt x="211" y="60"/>
                  </a:lnTo>
                  <a:lnTo>
                    <a:pt x="200" y="57"/>
                  </a:lnTo>
                  <a:lnTo>
                    <a:pt x="188" y="53"/>
                  </a:lnTo>
                  <a:lnTo>
                    <a:pt x="177" y="47"/>
                  </a:lnTo>
                  <a:lnTo>
                    <a:pt x="163" y="42"/>
                  </a:lnTo>
                  <a:lnTo>
                    <a:pt x="151" y="36"/>
                  </a:lnTo>
                  <a:lnTo>
                    <a:pt x="137" y="30"/>
                  </a:lnTo>
                  <a:lnTo>
                    <a:pt x="124" y="23"/>
                  </a:lnTo>
                  <a:lnTo>
                    <a:pt x="110" y="18"/>
                  </a:lnTo>
                  <a:lnTo>
                    <a:pt x="97" y="13"/>
                  </a:lnTo>
                  <a:lnTo>
                    <a:pt x="84" y="9"/>
                  </a:lnTo>
                  <a:lnTo>
                    <a:pt x="72" y="4"/>
                  </a:lnTo>
                  <a:lnTo>
                    <a:pt x="59" y="2"/>
                  </a:lnTo>
                  <a:lnTo>
                    <a:pt x="48" y="0"/>
                  </a:lnTo>
                  <a:lnTo>
                    <a:pt x="38" y="1"/>
                  </a:lnTo>
                  <a:lnTo>
                    <a:pt x="29" y="2"/>
                  </a:lnTo>
                </a:path>
              </a:pathLst>
            </a:custGeom>
            <a:solidFill>
              <a:srgbClr val="FF8141"/>
            </a:solidFill>
            <a:ln w="19050">
              <a:solidFill>
                <a:srgbClr val="4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0" name="Freeform 14"/>
            <p:cNvSpPr>
              <a:spLocks/>
            </p:cNvSpPr>
            <p:nvPr/>
          </p:nvSpPr>
          <p:spPr bwMode="auto">
            <a:xfrm>
              <a:off x="5095" y="2503"/>
              <a:ext cx="282" cy="280"/>
            </a:xfrm>
            <a:custGeom>
              <a:avLst/>
              <a:gdLst>
                <a:gd name="T0" fmla="*/ 244 w 282"/>
                <a:gd name="T1" fmla="*/ 137 h 280"/>
                <a:gd name="T2" fmla="*/ 246 w 282"/>
                <a:gd name="T3" fmla="*/ 141 h 280"/>
                <a:gd name="T4" fmla="*/ 251 w 282"/>
                <a:gd name="T5" fmla="*/ 149 h 280"/>
                <a:gd name="T6" fmla="*/ 259 w 282"/>
                <a:gd name="T7" fmla="*/ 158 h 280"/>
                <a:gd name="T8" fmla="*/ 264 w 282"/>
                <a:gd name="T9" fmla="*/ 168 h 280"/>
                <a:gd name="T10" fmla="*/ 271 w 282"/>
                <a:gd name="T11" fmla="*/ 179 h 280"/>
                <a:gd name="T12" fmla="*/ 277 w 282"/>
                <a:gd name="T13" fmla="*/ 187 h 280"/>
                <a:gd name="T14" fmla="*/ 280 w 282"/>
                <a:gd name="T15" fmla="*/ 195 h 280"/>
                <a:gd name="T16" fmla="*/ 280 w 282"/>
                <a:gd name="T17" fmla="*/ 203 h 280"/>
                <a:gd name="T18" fmla="*/ 277 w 282"/>
                <a:gd name="T19" fmla="*/ 214 h 280"/>
                <a:gd name="T20" fmla="*/ 274 w 282"/>
                <a:gd name="T21" fmla="*/ 225 h 280"/>
                <a:gd name="T22" fmla="*/ 270 w 282"/>
                <a:gd name="T23" fmla="*/ 236 h 280"/>
                <a:gd name="T24" fmla="*/ 264 w 282"/>
                <a:gd name="T25" fmla="*/ 246 h 280"/>
                <a:gd name="T26" fmla="*/ 259 w 282"/>
                <a:gd name="T27" fmla="*/ 254 h 280"/>
                <a:gd name="T28" fmla="*/ 254 w 282"/>
                <a:gd name="T29" fmla="*/ 259 h 280"/>
                <a:gd name="T30" fmla="*/ 250 w 282"/>
                <a:gd name="T31" fmla="*/ 261 h 280"/>
                <a:gd name="T32" fmla="*/ 246 w 282"/>
                <a:gd name="T33" fmla="*/ 262 h 280"/>
                <a:gd name="T34" fmla="*/ 244 w 282"/>
                <a:gd name="T35" fmla="*/ 264 h 280"/>
                <a:gd name="T36" fmla="*/ 243 w 282"/>
                <a:gd name="T37" fmla="*/ 265 h 280"/>
                <a:gd name="T38" fmla="*/ 243 w 282"/>
                <a:gd name="T39" fmla="*/ 269 h 280"/>
                <a:gd name="T40" fmla="*/ 241 w 282"/>
                <a:gd name="T41" fmla="*/ 272 h 280"/>
                <a:gd name="T42" fmla="*/ 239 w 282"/>
                <a:gd name="T43" fmla="*/ 275 h 280"/>
                <a:gd name="T44" fmla="*/ 237 w 282"/>
                <a:gd name="T45" fmla="*/ 279 h 280"/>
                <a:gd name="T46" fmla="*/ 234 w 282"/>
                <a:gd name="T47" fmla="*/ 279 h 280"/>
                <a:gd name="T48" fmla="*/ 223 w 282"/>
                <a:gd name="T49" fmla="*/ 276 h 280"/>
                <a:gd name="T50" fmla="*/ 201 w 282"/>
                <a:gd name="T51" fmla="*/ 270 h 280"/>
                <a:gd name="T52" fmla="*/ 179 w 282"/>
                <a:gd name="T53" fmla="*/ 261 h 280"/>
                <a:gd name="T54" fmla="*/ 157 w 282"/>
                <a:gd name="T55" fmla="*/ 249 h 280"/>
                <a:gd name="T56" fmla="*/ 137 w 282"/>
                <a:gd name="T57" fmla="*/ 235 h 280"/>
                <a:gd name="T58" fmla="*/ 115 w 282"/>
                <a:gd name="T59" fmla="*/ 220 h 280"/>
                <a:gd name="T60" fmla="*/ 97 w 282"/>
                <a:gd name="T61" fmla="*/ 203 h 280"/>
                <a:gd name="T62" fmla="*/ 78 w 282"/>
                <a:gd name="T63" fmla="*/ 184 h 280"/>
                <a:gd name="T64" fmla="*/ 67 w 282"/>
                <a:gd name="T65" fmla="*/ 172 h 280"/>
                <a:gd name="T66" fmla="*/ 57 w 282"/>
                <a:gd name="T67" fmla="*/ 164 h 280"/>
                <a:gd name="T68" fmla="*/ 45 w 282"/>
                <a:gd name="T69" fmla="*/ 153 h 280"/>
                <a:gd name="T70" fmla="*/ 33 w 282"/>
                <a:gd name="T71" fmla="*/ 142 h 280"/>
                <a:gd name="T72" fmla="*/ 21 w 282"/>
                <a:gd name="T73" fmla="*/ 129 h 280"/>
                <a:gd name="T74" fmla="*/ 10 w 282"/>
                <a:gd name="T75" fmla="*/ 117 h 280"/>
                <a:gd name="T76" fmla="*/ 3 w 282"/>
                <a:gd name="T77" fmla="*/ 105 h 280"/>
                <a:gd name="T78" fmla="*/ 0 w 282"/>
                <a:gd name="T79" fmla="*/ 95 h 280"/>
                <a:gd name="T80" fmla="*/ 1 w 282"/>
                <a:gd name="T81" fmla="*/ 87 h 280"/>
                <a:gd name="T82" fmla="*/ 4 w 282"/>
                <a:gd name="T83" fmla="*/ 78 h 280"/>
                <a:gd name="T84" fmla="*/ 8 w 282"/>
                <a:gd name="T85" fmla="*/ 66 h 280"/>
                <a:gd name="T86" fmla="*/ 12 w 282"/>
                <a:gd name="T87" fmla="*/ 51 h 280"/>
                <a:gd name="T88" fmla="*/ 17 w 282"/>
                <a:gd name="T89" fmla="*/ 38 h 280"/>
                <a:gd name="T90" fmla="*/ 22 w 282"/>
                <a:gd name="T91" fmla="*/ 24 h 280"/>
                <a:gd name="T92" fmla="*/ 27 w 282"/>
                <a:gd name="T93" fmla="*/ 13 h 280"/>
                <a:gd name="T94" fmla="*/ 32 w 282"/>
                <a:gd name="T95" fmla="*/ 4 h 280"/>
                <a:gd name="T96" fmla="*/ 47 w 282"/>
                <a:gd name="T97" fmla="*/ 0 h 280"/>
                <a:gd name="T98" fmla="*/ 72 w 282"/>
                <a:gd name="T99" fmla="*/ 5 h 280"/>
                <a:gd name="T100" fmla="*/ 100 w 282"/>
                <a:gd name="T101" fmla="*/ 18 h 280"/>
                <a:gd name="T102" fmla="*/ 130 w 282"/>
                <a:gd name="T103" fmla="*/ 37 h 280"/>
                <a:gd name="T104" fmla="*/ 158 w 282"/>
                <a:gd name="T105" fmla="*/ 59 h 280"/>
                <a:gd name="T106" fmla="*/ 186 w 282"/>
                <a:gd name="T107" fmla="*/ 83 h 280"/>
                <a:gd name="T108" fmla="*/ 212 w 282"/>
                <a:gd name="T109" fmla="*/ 107 h 280"/>
                <a:gd name="T110" fmla="*/ 234 w 282"/>
                <a:gd name="T111" fmla="*/ 128 h 280"/>
                <a:gd name="T112" fmla="*/ 244 w 282"/>
                <a:gd name="T113" fmla="*/ 136 h 28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2"/>
                <a:gd name="T172" fmla="*/ 0 h 280"/>
                <a:gd name="T173" fmla="*/ 282 w 282"/>
                <a:gd name="T174" fmla="*/ 280 h 28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2" h="280">
                  <a:moveTo>
                    <a:pt x="244" y="136"/>
                  </a:moveTo>
                  <a:lnTo>
                    <a:pt x="244" y="137"/>
                  </a:lnTo>
                  <a:lnTo>
                    <a:pt x="244" y="138"/>
                  </a:lnTo>
                  <a:lnTo>
                    <a:pt x="246" y="141"/>
                  </a:lnTo>
                  <a:lnTo>
                    <a:pt x="249" y="144"/>
                  </a:lnTo>
                  <a:lnTo>
                    <a:pt x="251" y="149"/>
                  </a:lnTo>
                  <a:lnTo>
                    <a:pt x="255" y="153"/>
                  </a:lnTo>
                  <a:lnTo>
                    <a:pt x="259" y="158"/>
                  </a:lnTo>
                  <a:lnTo>
                    <a:pt x="263" y="162"/>
                  </a:lnTo>
                  <a:lnTo>
                    <a:pt x="264" y="168"/>
                  </a:lnTo>
                  <a:lnTo>
                    <a:pt x="268" y="173"/>
                  </a:lnTo>
                  <a:lnTo>
                    <a:pt x="271" y="179"/>
                  </a:lnTo>
                  <a:lnTo>
                    <a:pt x="275" y="183"/>
                  </a:lnTo>
                  <a:lnTo>
                    <a:pt x="277" y="187"/>
                  </a:lnTo>
                  <a:lnTo>
                    <a:pt x="279" y="191"/>
                  </a:lnTo>
                  <a:lnTo>
                    <a:pt x="280" y="195"/>
                  </a:lnTo>
                  <a:lnTo>
                    <a:pt x="281" y="196"/>
                  </a:lnTo>
                  <a:lnTo>
                    <a:pt x="280" y="203"/>
                  </a:lnTo>
                  <a:lnTo>
                    <a:pt x="279" y="208"/>
                  </a:lnTo>
                  <a:lnTo>
                    <a:pt x="277" y="214"/>
                  </a:lnTo>
                  <a:lnTo>
                    <a:pt x="277" y="219"/>
                  </a:lnTo>
                  <a:lnTo>
                    <a:pt x="274" y="225"/>
                  </a:lnTo>
                  <a:lnTo>
                    <a:pt x="273" y="231"/>
                  </a:lnTo>
                  <a:lnTo>
                    <a:pt x="270" y="236"/>
                  </a:lnTo>
                  <a:lnTo>
                    <a:pt x="268" y="241"/>
                  </a:lnTo>
                  <a:lnTo>
                    <a:pt x="264" y="246"/>
                  </a:lnTo>
                  <a:lnTo>
                    <a:pt x="263" y="251"/>
                  </a:lnTo>
                  <a:lnTo>
                    <a:pt x="259" y="254"/>
                  </a:lnTo>
                  <a:lnTo>
                    <a:pt x="257" y="257"/>
                  </a:lnTo>
                  <a:lnTo>
                    <a:pt x="254" y="259"/>
                  </a:lnTo>
                  <a:lnTo>
                    <a:pt x="252" y="261"/>
                  </a:lnTo>
                  <a:lnTo>
                    <a:pt x="250" y="261"/>
                  </a:lnTo>
                  <a:lnTo>
                    <a:pt x="248" y="261"/>
                  </a:lnTo>
                  <a:lnTo>
                    <a:pt x="246" y="262"/>
                  </a:lnTo>
                  <a:lnTo>
                    <a:pt x="244" y="264"/>
                  </a:lnTo>
                  <a:lnTo>
                    <a:pt x="243" y="265"/>
                  </a:lnTo>
                  <a:lnTo>
                    <a:pt x="243" y="267"/>
                  </a:lnTo>
                  <a:lnTo>
                    <a:pt x="243" y="269"/>
                  </a:lnTo>
                  <a:lnTo>
                    <a:pt x="243" y="270"/>
                  </a:lnTo>
                  <a:lnTo>
                    <a:pt x="241" y="272"/>
                  </a:lnTo>
                  <a:lnTo>
                    <a:pt x="241" y="274"/>
                  </a:lnTo>
                  <a:lnTo>
                    <a:pt x="239" y="275"/>
                  </a:lnTo>
                  <a:lnTo>
                    <a:pt x="239" y="277"/>
                  </a:lnTo>
                  <a:lnTo>
                    <a:pt x="237" y="279"/>
                  </a:lnTo>
                  <a:lnTo>
                    <a:pt x="236" y="279"/>
                  </a:lnTo>
                  <a:lnTo>
                    <a:pt x="234" y="279"/>
                  </a:lnTo>
                  <a:lnTo>
                    <a:pt x="234" y="278"/>
                  </a:lnTo>
                  <a:lnTo>
                    <a:pt x="223" y="276"/>
                  </a:lnTo>
                  <a:lnTo>
                    <a:pt x="213" y="274"/>
                  </a:lnTo>
                  <a:lnTo>
                    <a:pt x="201" y="270"/>
                  </a:lnTo>
                  <a:lnTo>
                    <a:pt x="191" y="265"/>
                  </a:lnTo>
                  <a:lnTo>
                    <a:pt x="179" y="261"/>
                  </a:lnTo>
                  <a:lnTo>
                    <a:pt x="168" y="256"/>
                  </a:lnTo>
                  <a:lnTo>
                    <a:pt x="157" y="249"/>
                  </a:lnTo>
                  <a:lnTo>
                    <a:pt x="148" y="242"/>
                  </a:lnTo>
                  <a:lnTo>
                    <a:pt x="137" y="235"/>
                  </a:lnTo>
                  <a:lnTo>
                    <a:pt x="126" y="227"/>
                  </a:lnTo>
                  <a:lnTo>
                    <a:pt x="115" y="220"/>
                  </a:lnTo>
                  <a:lnTo>
                    <a:pt x="106" y="211"/>
                  </a:lnTo>
                  <a:lnTo>
                    <a:pt x="97" y="203"/>
                  </a:lnTo>
                  <a:lnTo>
                    <a:pt x="87" y="193"/>
                  </a:lnTo>
                  <a:lnTo>
                    <a:pt x="78" y="184"/>
                  </a:lnTo>
                  <a:lnTo>
                    <a:pt x="71" y="175"/>
                  </a:lnTo>
                  <a:lnTo>
                    <a:pt x="67" y="172"/>
                  </a:lnTo>
                  <a:lnTo>
                    <a:pt x="63" y="168"/>
                  </a:lnTo>
                  <a:lnTo>
                    <a:pt x="57" y="164"/>
                  </a:lnTo>
                  <a:lnTo>
                    <a:pt x="52" y="158"/>
                  </a:lnTo>
                  <a:lnTo>
                    <a:pt x="45" y="153"/>
                  </a:lnTo>
                  <a:lnTo>
                    <a:pt x="40" y="148"/>
                  </a:lnTo>
                  <a:lnTo>
                    <a:pt x="33" y="142"/>
                  </a:lnTo>
                  <a:lnTo>
                    <a:pt x="28" y="135"/>
                  </a:lnTo>
                  <a:lnTo>
                    <a:pt x="21" y="129"/>
                  </a:lnTo>
                  <a:lnTo>
                    <a:pt x="15" y="123"/>
                  </a:lnTo>
                  <a:lnTo>
                    <a:pt x="10" y="117"/>
                  </a:lnTo>
                  <a:lnTo>
                    <a:pt x="7" y="110"/>
                  </a:lnTo>
                  <a:lnTo>
                    <a:pt x="3" y="105"/>
                  </a:lnTo>
                  <a:lnTo>
                    <a:pt x="1" y="100"/>
                  </a:lnTo>
                  <a:lnTo>
                    <a:pt x="0" y="95"/>
                  </a:lnTo>
                  <a:lnTo>
                    <a:pt x="1" y="90"/>
                  </a:lnTo>
                  <a:lnTo>
                    <a:pt x="1" y="87"/>
                  </a:lnTo>
                  <a:lnTo>
                    <a:pt x="2" y="83"/>
                  </a:lnTo>
                  <a:lnTo>
                    <a:pt x="4" y="78"/>
                  </a:lnTo>
                  <a:lnTo>
                    <a:pt x="6" y="71"/>
                  </a:lnTo>
                  <a:lnTo>
                    <a:pt x="8" y="66"/>
                  </a:lnTo>
                  <a:lnTo>
                    <a:pt x="10" y="59"/>
                  </a:lnTo>
                  <a:lnTo>
                    <a:pt x="12" y="51"/>
                  </a:lnTo>
                  <a:lnTo>
                    <a:pt x="15" y="43"/>
                  </a:lnTo>
                  <a:lnTo>
                    <a:pt x="17" y="38"/>
                  </a:lnTo>
                  <a:lnTo>
                    <a:pt x="20" y="30"/>
                  </a:lnTo>
                  <a:lnTo>
                    <a:pt x="22" y="24"/>
                  </a:lnTo>
                  <a:lnTo>
                    <a:pt x="25" y="17"/>
                  </a:lnTo>
                  <a:lnTo>
                    <a:pt x="27" y="13"/>
                  </a:lnTo>
                  <a:lnTo>
                    <a:pt x="30" y="8"/>
                  </a:lnTo>
                  <a:lnTo>
                    <a:pt x="32" y="4"/>
                  </a:lnTo>
                  <a:lnTo>
                    <a:pt x="36" y="1"/>
                  </a:lnTo>
                  <a:lnTo>
                    <a:pt x="47" y="0"/>
                  </a:lnTo>
                  <a:lnTo>
                    <a:pt x="59" y="1"/>
                  </a:lnTo>
                  <a:lnTo>
                    <a:pt x="72" y="5"/>
                  </a:lnTo>
                  <a:lnTo>
                    <a:pt x="87" y="10"/>
                  </a:lnTo>
                  <a:lnTo>
                    <a:pt x="100" y="18"/>
                  </a:lnTo>
                  <a:lnTo>
                    <a:pt x="115" y="26"/>
                  </a:lnTo>
                  <a:lnTo>
                    <a:pt x="130" y="37"/>
                  </a:lnTo>
                  <a:lnTo>
                    <a:pt x="145" y="47"/>
                  </a:lnTo>
                  <a:lnTo>
                    <a:pt x="158" y="59"/>
                  </a:lnTo>
                  <a:lnTo>
                    <a:pt x="173" y="70"/>
                  </a:lnTo>
                  <a:lnTo>
                    <a:pt x="186" y="83"/>
                  </a:lnTo>
                  <a:lnTo>
                    <a:pt x="201" y="95"/>
                  </a:lnTo>
                  <a:lnTo>
                    <a:pt x="212" y="107"/>
                  </a:lnTo>
                  <a:lnTo>
                    <a:pt x="224" y="118"/>
                  </a:lnTo>
                  <a:lnTo>
                    <a:pt x="234" y="128"/>
                  </a:lnTo>
                  <a:lnTo>
                    <a:pt x="244" y="136"/>
                  </a:lnTo>
                </a:path>
              </a:pathLst>
            </a:custGeom>
            <a:solidFill>
              <a:srgbClr val="FF8141"/>
            </a:solidFill>
            <a:ln w="19050">
              <a:solidFill>
                <a:srgbClr val="4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1" name="Freeform 15"/>
            <p:cNvSpPr>
              <a:spLocks/>
            </p:cNvSpPr>
            <p:nvPr/>
          </p:nvSpPr>
          <p:spPr bwMode="auto">
            <a:xfrm>
              <a:off x="4166" y="1712"/>
              <a:ext cx="1075" cy="861"/>
            </a:xfrm>
            <a:custGeom>
              <a:avLst/>
              <a:gdLst>
                <a:gd name="T0" fmla="*/ 1032 w 1075"/>
                <a:gd name="T1" fmla="*/ 750 h 861"/>
                <a:gd name="T2" fmla="*/ 22 w 1075"/>
                <a:gd name="T3" fmla="*/ 0 h 861"/>
                <a:gd name="T4" fmla="*/ 0 w 1075"/>
                <a:gd name="T5" fmla="*/ 3 h 861"/>
                <a:gd name="T6" fmla="*/ 5 w 1075"/>
                <a:gd name="T7" fmla="*/ 24 h 861"/>
                <a:gd name="T8" fmla="*/ 1068 w 1075"/>
                <a:gd name="T9" fmla="*/ 860 h 861"/>
                <a:gd name="T10" fmla="*/ 1074 w 1075"/>
                <a:gd name="T11" fmla="*/ 797 h 861"/>
                <a:gd name="T12" fmla="*/ 1032 w 1075"/>
                <a:gd name="T13" fmla="*/ 750 h 861"/>
                <a:gd name="T14" fmla="*/ 1032 w 1075"/>
                <a:gd name="T15" fmla="*/ 750 h 8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5"/>
                <a:gd name="T25" fmla="*/ 0 h 861"/>
                <a:gd name="T26" fmla="*/ 1075 w 1075"/>
                <a:gd name="T27" fmla="*/ 861 h 86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5" h="861">
                  <a:moveTo>
                    <a:pt x="1032" y="750"/>
                  </a:moveTo>
                  <a:lnTo>
                    <a:pt x="22" y="0"/>
                  </a:lnTo>
                  <a:lnTo>
                    <a:pt x="0" y="3"/>
                  </a:lnTo>
                  <a:lnTo>
                    <a:pt x="5" y="24"/>
                  </a:lnTo>
                  <a:lnTo>
                    <a:pt x="1068" y="860"/>
                  </a:lnTo>
                  <a:lnTo>
                    <a:pt x="1074" y="797"/>
                  </a:lnTo>
                  <a:lnTo>
                    <a:pt x="1032" y="750"/>
                  </a:lnTo>
                </a:path>
              </a:pathLst>
            </a:custGeom>
            <a:solidFill>
              <a:srgbClr val="C0C0C0"/>
            </a:solidFill>
            <a:ln w="317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2" name="Freeform 16"/>
            <p:cNvSpPr>
              <a:spLocks/>
            </p:cNvSpPr>
            <p:nvPr/>
          </p:nvSpPr>
          <p:spPr bwMode="auto">
            <a:xfrm>
              <a:off x="5178" y="2463"/>
              <a:ext cx="698" cy="560"/>
            </a:xfrm>
            <a:custGeom>
              <a:avLst/>
              <a:gdLst>
                <a:gd name="T0" fmla="*/ 2 w 698"/>
                <a:gd name="T1" fmla="*/ 0 h 560"/>
                <a:gd name="T2" fmla="*/ 0 w 698"/>
                <a:gd name="T3" fmla="*/ 2 h 560"/>
                <a:gd name="T4" fmla="*/ 1 w 698"/>
                <a:gd name="T5" fmla="*/ 6 h 560"/>
                <a:gd name="T6" fmla="*/ 1 w 698"/>
                <a:gd name="T7" fmla="*/ 13 h 560"/>
                <a:gd name="T8" fmla="*/ 3 w 698"/>
                <a:gd name="T9" fmla="*/ 21 h 560"/>
                <a:gd name="T10" fmla="*/ 1 w 698"/>
                <a:gd name="T11" fmla="*/ 29 h 560"/>
                <a:gd name="T12" fmla="*/ 1 w 698"/>
                <a:gd name="T13" fmla="*/ 40 h 560"/>
                <a:gd name="T14" fmla="*/ 4 w 698"/>
                <a:gd name="T15" fmla="*/ 54 h 560"/>
                <a:gd name="T16" fmla="*/ 7 w 698"/>
                <a:gd name="T17" fmla="*/ 67 h 560"/>
                <a:gd name="T18" fmla="*/ 12 w 698"/>
                <a:gd name="T19" fmla="*/ 80 h 560"/>
                <a:gd name="T20" fmla="*/ 17 w 698"/>
                <a:gd name="T21" fmla="*/ 89 h 560"/>
                <a:gd name="T22" fmla="*/ 26 w 698"/>
                <a:gd name="T23" fmla="*/ 109 h 560"/>
                <a:gd name="T24" fmla="*/ 46 w 698"/>
                <a:gd name="T25" fmla="*/ 129 h 560"/>
                <a:gd name="T26" fmla="*/ 73 w 698"/>
                <a:gd name="T27" fmla="*/ 149 h 560"/>
                <a:gd name="T28" fmla="*/ 103 w 698"/>
                <a:gd name="T29" fmla="*/ 167 h 560"/>
                <a:gd name="T30" fmla="*/ 132 w 698"/>
                <a:gd name="T31" fmla="*/ 179 h 560"/>
                <a:gd name="T32" fmla="*/ 148 w 698"/>
                <a:gd name="T33" fmla="*/ 184 h 560"/>
                <a:gd name="T34" fmla="*/ 156 w 698"/>
                <a:gd name="T35" fmla="*/ 185 h 560"/>
                <a:gd name="T36" fmla="*/ 164 w 698"/>
                <a:gd name="T37" fmla="*/ 185 h 560"/>
                <a:gd name="T38" fmla="*/ 170 w 698"/>
                <a:gd name="T39" fmla="*/ 188 h 560"/>
                <a:gd name="T40" fmla="*/ 177 w 698"/>
                <a:gd name="T41" fmla="*/ 191 h 560"/>
                <a:gd name="T42" fmla="*/ 186 w 698"/>
                <a:gd name="T43" fmla="*/ 201 h 560"/>
                <a:gd name="T44" fmla="*/ 208 w 698"/>
                <a:gd name="T45" fmla="*/ 210 h 560"/>
                <a:gd name="T46" fmla="*/ 235 w 698"/>
                <a:gd name="T47" fmla="*/ 216 h 560"/>
                <a:gd name="T48" fmla="*/ 267 w 698"/>
                <a:gd name="T49" fmla="*/ 218 h 560"/>
                <a:gd name="T50" fmla="*/ 295 w 698"/>
                <a:gd name="T51" fmla="*/ 219 h 560"/>
                <a:gd name="T52" fmla="*/ 317 w 698"/>
                <a:gd name="T53" fmla="*/ 220 h 560"/>
                <a:gd name="T54" fmla="*/ 326 w 698"/>
                <a:gd name="T55" fmla="*/ 225 h 560"/>
                <a:gd name="T56" fmla="*/ 327 w 698"/>
                <a:gd name="T57" fmla="*/ 229 h 560"/>
                <a:gd name="T58" fmla="*/ 326 w 698"/>
                <a:gd name="T59" fmla="*/ 237 h 560"/>
                <a:gd name="T60" fmla="*/ 327 w 698"/>
                <a:gd name="T61" fmla="*/ 243 h 560"/>
                <a:gd name="T62" fmla="*/ 331 w 698"/>
                <a:gd name="T63" fmla="*/ 252 h 560"/>
                <a:gd name="T64" fmla="*/ 348 w 698"/>
                <a:gd name="T65" fmla="*/ 266 h 560"/>
                <a:gd name="T66" fmla="*/ 371 w 698"/>
                <a:gd name="T67" fmla="*/ 289 h 560"/>
                <a:gd name="T68" fmla="*/ 396 w 698"/>
                <a:gd name="T69" fmla="*/ 313 h 560"/>
                <a:gd name="T70" fmla="*/ 418 w 698"/>
                <a:gd name="T71" fmla="*/ 339 h 560"/>
                <a:gd name="T72" fmla="*/ 438 w 698"/>
                <a:gd name="T73" fmla="*/ 364 h 560"/>
                <a:gd name="T74" fmla="*/ 451 w 698"/>
                <a:gd name="T75" fmla="*/ 385 h 560"/>
                <a:gd name="T76" fmla="*/ 463 w 698"/>
                <a:gd name="T77" fmla="*/ 409 h 560"/>
                <a:gd name="T78" fmla="*/ 479 w 698"/>
                <a:gd name="T79" fmla="*/ 436 h 560"/>
                <a:gd name="T80" fmla="*/ 496 w 698"/>
                <a:gd name="T81" fmla="*/ 461 h 560"/>
                <a:gd name="T82" fmla="*/ 513 w 698"/>
                <a:gd name="T83" fmla="*/ 483 h 560"/>
                <a:gd name="T84" fmla="*/ 532 w 698"/>
                <a:gd name="T85" fmla="*/ 497 h 560"/>
                <a:gd name="T86" fmla="*/ 564 w 698"/>
                <a:gd name="T87" fmla="*/ 520 h 560"/>
                <a:gd name="T88" fmla="*/ 590 w 698"/>
                <a:gd name="T89" fmla="*/ 533 h 560"/>
                <a:gd name="T90" fmla="*/ 612 w 698"/>
                <a:gd name="T91" fmla="*/ 543 h 560"/>
                <a:gd name="T92" fmla="*/ 637 w 698"/>
                <a:gd name="T93" fmla="*/ 548 h 560"/>
                <a:gd name="T94" fmla="*/ 671 w 698"/>
                <a:gd name="T95" fmla="*/ 557 h 560"/>
                <a:gd name="T96" fmla="*/ 697 w 698"/>
                <a:gd name="T97" fmla="*/ 551 h 560"/>
                <a:gd name="T98" fmla="*/ 674 w 698"/>
                <a:gd name="T99" fmla="*/ 489 h 560"/>
                <a:gd name="T100" fmla="*/ 596 w 698"/>
                <a:gd name="T101" fmla="*/ 381 h 560"/>
                <a:gd name="T102" fmla="*/ 446 w 698"/>
                <a:gd name="T103" fmla="*/ 246 h 560"/>
                <a:gd name="T104" fmla="*/ 214 w 698"/>
                <a:gd name="T105" fmla="*/ 99 h 560"/>
                <a:gd name="T106" fmla="*/ 7 w 698"/>
                <a:gd name="T107" fmla="*/ 1 h 56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98"/>
                <a:gd name="T163" fmla="*/ 0 h 560"/>
                <a:gd name="T164" fmla="*/ 698 w 698"/>
                <a:gd name="T165" fmla="*/ 560 h 56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98" h="560">
                  <a:moveTo>
                    <a:pt x="7" y="1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9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3" y="15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3" y="25"/>
                  </a:lnTo>
                  <a:lnTo>
                    <a:pt x="1" y="29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1" y="40"/>
                  </a:lnTo>
                  <a:lnTo>
                    <a:pt x="1" y="45"/>
                  </a:lnTo>
                  <a:lnTo>
                    <a:pt x="2" y="49"/>
                  </a:lnTo>
                  <a:lnTo>
                    <a:pt x="4" y="54"/>
                  </a:lnTo>
                  <a:lnTo>
                    <a:pt x="5" y="58"/>
                  </a:lnTo>
                  <a:lnTo>
                    <a:pt x="5" y="63"/>
                  </a:lnTo>
                  <a:lnTo>
                    <a:pt x="7" y="67"/>
                  </a:lnTo>
                  <a:lnTo>
                    <a:pt x="9" y="72"/>
                  </a:lnTo>
                  <a:lnTo>
                    <a:pt x="11" y="76"/>
                  </a:lnTo>
                  <a:lnTo>
                    <a:pt x="12" y="80"/>
                  </a:lnTo>
                  <a:lnTo>
                    <a:pt x="14" y="84"/>
                  </a:lnTo>
                  <a:lnTo>
                    <a:pt x="15" y="87"/>
                  </a:lnTo>
                  <a:lnTo>
                    <a:pt x="17" y="89"/>
                  </a:lnTo>
                  <a:lnTo>
                    <a:pt x="18" y="96"/>
                  </a:lnTo>
                  <a:lnTo>
                    <a:pt x="22" y="101"/>
                  </a:lnTo>
                  <a:lnTo>
                    <a:pt x="26" y="109"/>
                  </a:lnTo>
                  <a:lnTo>
                    <a:pt x="32" y="115"/>
                  </a:lnTo>
                  <a:lnTo>
                    <a:pt x="39" y="122"/>
                  </a:lnTo>
                  <a:lnTo>
                    <a:pt x="46" y="129"/>
                  </a:lnTo>
                  <a:lnTo>
                    <a:pt x="55" y="137"/>
                  </a:lnTo>
                  <a:lnTo>
                    <a:pt x="65" y="142"/>
                  </a:lnTo>
                  <a:lnTo>
                    <a:pt x="73" y="149"/>
                  </a:lnTo>
                  <a:lnTo>
                    <a:pt x="83" y="156"/>
                  </a:lnTo>
                  <a:lnTo>
                    <a:pt x="92" y="162"/>
                  </a:lnTo>
                  <a:lnTo>
                    <a:pt x="103" y="167"/>
                  </a:lnTo>
                  <a:lnTo>
                    <a:pt x="112" y="173"/>
                  </a:lnTo>
                  <a:lnTo>
                    <a:pt x="122" y="177"/>
                  </a:lnTo>
                  <a:lnTo>
                    <a:pt x="132" y="179"/>
                  </a:lnTo>
                  <a:lnTo>
                    <a:pt x="142" y="181"/>
                  </a:lnTo>
                  <a:lnTo>
                    <a:pt x="144" y="183"/>
                  </a:lnTo>
                  <a:lnTo>
                    <a:pt x="148" y="184"/>
                  </a:lnTo>
                  <a:lnTo>
                    <a:pt x="150" y="185"/>
                  </a:lnTo>
                  <a:lnTo>
                    <a:pt x="154" y="185"/>
                  </a:lnTo>
                  <a:lnTo>
                    <a:pt x="156" y="185"/>
                  </a:lnTo>
                  <a:lnTo>
                    <a:pt x="158" y="185"/>
                  </a:lnTo>
                  <a:lnTo>
                    <a:pt x="160" y="185"/>
                  </a:lnTo>
                  <a:lnTo>
                    <a:pt x="164" y="185"/>
                  </a:lnTo>
                  <a:lnTo>
                    <a:pt x="166" y="187"/>
                  </a:lnTo>
                  <a:lnTo>
                    <a:pt x="168" y="187"/>
                  </a:lnTo>
                  <a:lnTo>
                    <a:pt x="170" y="188"/>
                  </a:lnTo>
                  <a:lnTo>
                    <a:pt x="173" y="188"/>
                  </a:lnTo>
                  <a:lnTo>
                    <a:pt x="174" y="189"/>
                  </a:lnTo>
                  <a:lnTo>
                    <a:pt x="177" y="191"/>
                  </a:lnTo>
                  <a:lnTo>
                    <a:pt x="179" y="195"/>
                  </a:lnTo>
                  <a:lnTo>
                    <a:pt x="182" y="196"/>
                  </a:lnTo>
                  <a:lnTo>
                    <a:pt x="186" y="201"/>
                  </a:lnTo>
                  <a:lnTo>
                    <a:pt x="192" y="205"/>
                  </a:lnTo>
                  <a:lnTo>
                    <a:pt x="200" y="208"/>
                  </a:lnTo>
                  <a:lnTo>
                    <a:pt x="208" y="210"/>
                  </a:lnTo>
                  <a:lnTo>
                    <a:pt x="216" y="212"/>
                  </a:lnTo>
                  <a:lnTo>
                    <a:pt x="226" y="214"/>
                  </a:lnTo>
                  <a:lnTo>
                    <a:pt x="235" y="216"/>
                  </a:lnTo>
                  <a:lnTo>
                    <a:pt x="246" y="216"/>
                  </a:lnTo>
                  <a:lnTo>
                    <a:pt x="256" y="218"/>
                  </a:lnTo>
                  <a:lnTo>
                    <a:pt x="267" y="218"/>
                  </a:lnTo>
                  <a:lnTo>
                    <a:pt x="276" y="218"/>
                  </a:lnTo>
                  <a:lnTo>
                    <a:pt x="287" y="218"/>
                  </a:lnTo>
                  <a:lnTo>
                    <a:pt x="295" y="219"/>
                  </a:lnTo>
                  <a:lnTo>
                    <a:pt x="304" y="219"/>
                  </a:lnTo>
                  <a:lnTo>
                    <a:pt x="310" y="220"/>
                  </a:lnTo>
                  <a:lnTo>
                    <a:pt x="317" y="220"/>
                  </a:lnTo>
                  <a:lnTo>
                    <a:pt x="320" y="222"/>
                  </a:lnTo>
                  <a:lnTo>
                    <a:pt x="324" y="223"/>
                  </a:lnTo>
                  <a:lnTo>
                    <a:pt x="326" y="225"/>
                  </a:lnTo>
                  <a:lnTo>
                    <a:pt x="327" y="226"/>
                  </a:lnTo>
                  <a:lnTo>
                    <a:pt x="327" y="227"/>
                  </a:lnTo>
                  <a:lnTo>
                    <a:pt x="327" y="229"/>
                  </a:lnTo>
                  <a:lnTo>
                    <a:pt x="327" y="231"/>
                  </a:lnTo>
                  <a:lnTo>
                    <a:pt x="327" y="233"/>
                  </a:lnTo>
                  <a:lnTo>
                    <a:pt x="326" y="237"/>
                  </a:lnTo>
                  <a:lnTo>
                    <a:pt x="326" y="239"/>
                  </a:lnTo>
                  <a:lnTo>
                    <a:pt x="326" y="241"/>
                  </a:lnTo>
                  <a:lnTo>
                    <a:pt x="327" y="243"/>
                  </a:lnTo>
                  <a:lnTo>
                    <a:pt x="327" y="247"/>
                  </a:lnTo>
                  <a:lnTo>
                    <a:pt x="329" y="249"/>
                  </a:lnTo>
                  <a:lnTo>
                    <a:pt x="331" y="252"/>
                  </a:lnTo>
                  <a:lnTo>
                    <a:pt x="336" y="254"/>
                  </a:lnTo>
                  <a:lnTo>
                    <a:pt x="341" y="261"/>
                  </a:lnTo>
                  <a:lnTo>
                    <a:pt x="348" y="266"/>
                  </a:lnTo>
                  <a:lnTo>
                    <a:pt x="356" y="274"/>
                  </a:lnTo>
                  <a:lnTo>
                    <a:pt x="364" y="280"/>
                  </a:lnTo>
                  <a:lnTo>
                    <a:pt x="371" y="289"/>
                  </a:lnTo>
                  <a:lnTo>
                    <a:pt x="379" y="296"/>
                  </a:lnTo>
                  <a:lnTo>
                    <a:pt x="387" y="305"/>
                  </a:lnTo>
                  <a:lnTo>
                    <a:pt x="396" y="313"/>
                  </a:lnTo>
                  <a:lnTo>
                    <a:pt x="404" y="322"/>
                  </a:lnTo>
                  <a:lnTo>
                    <a:pt x="411" y="330"/>
                  </a:lnTo>
                  <a:lnTo>
                    <a:pt x="418" y="339"/>
                  </a:lnTo>
                  <a:lnTo>
                    <a:pt x="426" y="347"/>
                  </a:lnTo>
                  <a:lnTo>
                    <a:pt x="432" y="356"/>
                  </a:lnTo>
                  <a:lnTo>
                    <a:pt x="438" y="364"/>
                  </a:lnTo>
                  <a:lnTo>
                    <a:pt x="443" y="371"/>
                  </a:lnTo>
                  <a:lnTo>
                    <a:pt x="448" y="378"/>
                  </a:lnTo>
                  <a:lnTo>
                    <a:pt x="451" y="385"/>
                  </a:lnTo>
                  <a:lnTo>
                    <a:pt x="455" y="393"/>
                  </a:lnTo>
                  <a:lnTo>
                    <a:pt x="458" y="401"/>
                  </a:lnTo>
                  <a:lnTo>
                    <a:pt x="463" y="409"/>
                  </a:lnTo>
                  <a:lnTo>
                    <a:pt x="468" y="418"/>
                  </a:lnTo>
                  <a:lnTo>
                    <a:pt x="473" y="427"/>
                  </a:lnTo>
                  <a:lnTo>
                    <a:pt x="479" y="436"/>
                  </a:lnTo>
                  <a:lnTo>
                    <a:pt x="485" y="443"/>
                  </a:lnTo>
                  <a:lnTo>
                    <a:pt x="490" y="453"/>
                  </a:lnTo>
                  <a:lnTo>
                    <a:pt x="496" y="461"/>
                  </a:lnTo>
                  <a:lnTo>
                    <a:pt x="502" y="469"/>
                  </a:lnTo>
                  <a:lnTo>
                    <a:pt x="508" y="476"/>
                  </a:lnTo>
                  <a:lnTo>
                    <a:pt x="513" y="483"/>
                  </a:lnTo>
                  <a:lnTo>
                    <a:pt x="519" y="489"/>
                  </a:lnTo>
                  <a:lnTo>
                    <a:pt x="524" y="494"/>
                  </a:lnTo>
                  <a:lnTo>
                    <a:pt x="532" y="497"/>
                  </a:lnTo>
                  <a:lnTo>
                    <a:pt x="543" y="506"/>
                  </a:lnTo>
                  <a:lnTo>
                    <a:pt x="554" y="513"/>
                  </a:lnTo>
                  <a:lnTo>
                    <a:pt x="564" y="520"/>
                  </a:lnTo>
                  <a:lnTo>
                    <a:pt x="574" y="525"/>
                  </a:lnTo>
                  <a:lnTo>
                    <a:pt x="581" y="530"/>
                  </a:lnTo>
                  <a:lnTo>
                    <a:pt x="590" y="533"/>
                  </a:lnTo>
                  <a:lnTo>
                    <a:pt x="597" y="537"/>
                  </a:lnTo>
                  <a:lnTo>
                    <a:pt x="605" y="539"/>
                  </a:lnTo>
                  <a:lnTo>
                    <a:pt x="612" y="543"/>
                  </a:lnTo>
                  <a:lnTo>
                    <a:pt x="619" y="545"/>
                  </a:lnTo>
                  <a:lnTo>
                    <a:pt x="628" y="547"/>
                  </a:lnTo>
                  <a:lnTo>
                    <a:pt x="637" y="548"/>
                  </a:lnTo>
                  <a:lnTo>
                    <a:pt x="646" y="552"/>
                  </a:lnTo>
                  <a:lnTo>
                    <a:pt x="658" y="554"/>
                  </a:lnTo>
                  <a:lnTo>
                    <a:pt x="671" y="557"/>
                  </a:lnTo>
                  <a:lnTo>
                    <a:pt x="687" y="559"/>
                  </a:lnTo>
                  <a:lnTo>
                    <a:pt x="694" y="559"/>
                  </a:lnTo>
                  <a:lnTo>
                    <a:pt x="697" y="551"/>
                  </a:lnTo>
                  <a:lnTo>
                    <a:pt x="695" y="536"/>
                  </a:lnTo>
                  <a:lnTo>
                    <a:pt x="688" y="514"/>
                  </a:lnTo>
                  <a:lnTo>
                    <a:pt x="674" y="489"/>
                  </a:lnTo>
                  <a:lnTo>
                    <a:pt x="656" y="457"/>
                  </a:lnTo>
                  <a:lnTo>
                    <a:pt x="629" y="421"/>
                  </a:lnTo>
                  <a:lnTo>
                    <a:pt x="596" y="381"/>
                  </a:lnTo>
                  <a:lnTo>
                    <a:pt x="554" y="339"/>
                  </a:lnTo>
                  <a:lnTo>
                    <a:pt x="504" y="293"/>
                  </a:lnTo>
                  <a:lnTo>
                    <a:pt x="446" y="246"/>
                  </a:lnTo>
                  <a:lnTo>
                    <a:pt x="379" y="197"/>
                  </a:lnTo>
                  <a:lnTo>
                    <a:pt x="302" y="148"/>
                  </a:lnTo>
                  <a:lnTo>
                    <a:pt x="214" y="99"/>
                  </a:lnTo>
                  <a:lnTo>
                    <a:pt x="116" y="50"/>
                  </a:lnTo>
                  <a:lnTo>
                    <a:pt x="7" y="1"/>
                  </a:lnTo>
                </a:path>
              </a:pathLst>
            </a:custGeom>
            <a:solidFill>
              <a:srgbClr val="A1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Freeform 17"/>
            <p:cNvSpPr>
              <a:spLocks/>
            </p:cNvSpPr>
            <p:nvPr/>
          </p:nvSpPr>
          <p:spPr bwMode="auto">
            <a:xfrm>
              <a:off x="5190" y="2462"/>
              <a:ext cx="845" cy="565"/>
            </a:xfrm>
            <a:custGeom>
              <a:avLst/>
              <a:gdLst>
                <a:gd name="T0" fmla="*/ 528 w 845"/>
                <a:gd name="T1" fmla="*/ 57 h 565"/>
                <a:gd name="T2" fmla="*/ 495 w 845"/>
                <a:gd name="T3" fmla="*/ 51 h 565"/>
                <a:gd name="T4" fmla="*/ 457 w 845"/>
                <a:gd name="T5" fmla="*/ 44 h 565"/>
                <a:gd name="T6" fmla="*/ 431 w 845"/>
                <a:gd name="T7" fmla="*/ 39 h 565"/>
                <a:gd name="T8" fmla="*/ 403 w 845"/>
                <a:gd name="T9" fmla="*/ 35 h 565"/>
                <a:gd name="T10" fmla="*/ 368 w 845"/>
                <a:gd name="T11" fmla="*/ 39 h 565"/>
                <a:gd name="T12" fmla="*/ 332 w 845"/>
                <a:gd name="T13" fmla="*/ 44 h 565"/>
                <a:gd name="T14" fmla="*/ 297 w 845"/>
                <a:gd name="T15" fmla="*/ 48 h 565"/>
                <a:gd name="T16" fmla="*/ 261 w 845"/>
                <a:gd name="T17" fmla="*/ 47 h 565"/>
                <a:gd name="T18" fmla="*/ 214 w 845"/>
                <a:gd name="T19" fmla="*/ 43 h 565"/>
                <a:gd name="T20" fmla="*/ 166 w 845"/>
                <a:gd name="T21" fmla="*/ 38 h 565"/>
                <a:gd name="T22" fmla="*/ 124 w 845"/>
                <a:gd name="T23" fmla="*/ 30 h 565"/>
                <a:gd name="T24" fmla="*/ 101 w 845"/>
                <a:gd name="T25" fmla="*/ 23 h 565"/>
                <a:gd name="T26" fmla="*/ 70 w 845"/>
                <a:gd name="T27" fmla="*/ 16 h 565"/>
                <a:gd name="T28" fmla="*/ 38 w 845"/>
                <a:gd name="T29" fmla="*/ 10 h 565"/>
                <a:gd name="T30" fmla="*/ 12 w 845"/>
                <a:gd name="T31" fmla="*/ 2 h 565"/>
                <a:gd name="T32" fmla="*/ 2 w 845"/>
                <a:gd name="T33" fmla="*/ 0 h 565"/>
                <a:gd name="T34" fmla="*/ 2 w 845"/>
                <a:gd name="T35" fmla="*/ 4 h 565"/>
                <a:gd name="T36" fmla="*/ 2 w 845"/>
                <a:gd name="T37" fmla="*/ 13 h 565"/>
                <a:gd name="T38" fmla="*/ 3 w 845"/>
                <a:gd name="T39" fmla="*/ 23 h 565"/>
                <a:gd name="T40" fmla="*/ 0 w 845"/>
                <a:gd name="T41" fmla="*/ 35 h 565"/>
                <a:gd name="T42" fmla="*/ 0 w 845"/>
                <a:gd name="T43" fmla="*/ 50 h 565"/>
                <a:gd name="T44" fmla="*/ 0 w 845"/>
                <a:gd name="T45" fmla="*/ 65 h 565"/>
                <a:gd name="T46" fmla="*/ 3 w 845"/>
                <a:gd name="T47" fmla="*/ 79 h 565"/>
                <a:gd name="T48" fmla="*/ 16 w 845"/>
                <a:gd name="T49" fmla="*/ 101 h 565"/>
                <a:gd name="T50" fmla="*/ 54 w 845"/>
                <a:gd name="T51" fmla="*/ 128 h 565"/>
                <a:gd name="T52" fmla="*/ 101 w 845"/>
                <a:gd name="T53" fmla="*/ 154 h 565"/>
                <a:gd name="T54" fmla="*/ 146 w 845"/>
                <a:gd name="T55" fmla="*/ 171 h 565"/>
                <a:gd name="T56" fmla="*/ 180 w 845"/>
                <a:gd name="T57" fmla="*/ 180 h 565"/>
                <a:gd name="T58" fmla="*/ 212 w 845"/>
                <a:gd name="T59" fmla="*/ 189 h 565"/>
                <a:gd name="T60" fmla="*/ 242 w 845"/>
                <a:gd name="T61" fmla="*/ 196 h 565"/>
                <a:gd name="T62" fmla="*/ 275 w 845"/>
                <a:gd name="T63" fmla="*/ 204 h 565"/>
                <a:gd name="T64" fmla="*/ 292 w 845"/>
                <a:gd name="T65" fmla="*/ 206 h 565"/>
                <a:gd name="T66" fmla="*/ 305 w 845"/>
                <a:gd name="T67" fmla="*/ 200 h 565"/>
                <a:gd name="T68" fmla="*/ 318 w 845"/>
                <a:gd name="T69" fmla="*/ 194 h 565"/>
                <a:gd name="T70" fmla="*/ 331 w 845"/>
                <a:gd name="T71" fmla="*/ 190 h 565"/>
                <a:gd name="T72" fmla="*/ 338 w 845"/>
                <a:gd name="T73" fmla="*/ 195 h 565"/>
                <a:gd name="T74" fmla="*/ 341 w 845"/>
                <a:gd name="T75" fmla="*/ 209 h 565"/>
                <a:gd name="T76" fmla="*/ 343 w 845"/>
                <a:gd name="T77" fmla="*/ 226 h 565"/>
                <a:gd name="T78" fmla="*/ 347 w 845"/>
                <a:gd name="T79" fmla="*/ 238 h 565"/>
                <a:gd name="T80" fmla="*/ 370 w 845"/>
                <a:gd name="T81" fmla="*/ 261 h 565"/>
                <a:gd name="T82" fmla="*/ 404 w 845"/>
                <a:gd name="T83" fmla="*/ 297 h 565"/>
                <a:gd name="T84" fmla="*/ 438 w 845"/>
                <a:gd name="T85" fmla="*/ 338 h 565"/>
                <a:gd name="T86" fmla="*/ 464 w 845"/>
                <a:gd name="T87" fmla="*/ 375 h 565"/>
                <a:gd name="T88" fmla="*/ 478 w 845"/>
                <a:gd name="T89" fmla="*/ 403 h 565"/>
                <a:gd name="T90" fmla="*/ 493 w 845"/>
                <a:gd name="T91" fmla="*/ 432 h 565"/>
                <a:gd name="T92" fmla="*/ 511 w 845"/>
                <a:gd name="T93" fmla="*/ 460 h 565"/>
                <a:gd name="T94" fmla="*/ 532 w 845"/>
                <a:gd name="T95" fmla="*/ 481 h 565"/>
                <a:gd name="T96" fmla="*/ 572 w 845"/>
                <a:gd name="T97" fmla="*/ 508 h 565"/>
                <a:gd name="T98" fmla="*/ 610 w 845"/>
                <a:gd name="T99" fmla="*/ 529 h 565"/>
                <a:gd name="T100" fmla="*/ 646 w 845"/>
                <a:gd name="T101" fmla="*/ 544 h 565"/>
                <a:gd name="T102" fmla="*/ 692 w 845"/>
                <a:gd name="T103" fmla="*/ 558 h 565"/>
                <a:gd name="T104" fmla="*/ 738 w 845"/>
                <a:gd name="T105" fmla="*/ 564 h 565"/>
                <a:gd name="T106" fmla="*/ 780 w 845"/>
                <a:gd name="T107" fmla="*/ 560 h 565"/>
                <a:gd name="T108" fmla="*/ 816 w 845"/>
                <a:gd name="T109" fmla="*/ 552 h 565"/>
                <a:gd name="T110" fmla="*/ 836 w 845"/>
                <a:gd name="T111" fmla="*/ 546 h 565"/>
                <a:gd name="T112" fmla="*/ 840 w 845"/>
                <a:gd name="T113" fmla="*/ 464 h 565"/>
                <a:gd name="T114" fmla="*/ 776 w 845"/>
                <a:gd name="T115" fmla="*/ 325 h 565"/>
                <a:gd name="T116" fmla="*/ 669 w 845"/>
                <a:gd name="T117" fmla="*/ 184 h 565"/>
                <a:gd name="T118" fmla="*/ 560 w 845"/>
                <a:gd name="T119" fmla="*/ 76 h 56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5"/>
                <a:gd name="T181" fmla="*/ 0 h 565"/>
                <a:gd name="T182" fmla="*/ 845 w 845"/>
                <a:gd name="T183" fmla="*/ 565 h 56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5" h="565">
                  <a:moveTo>
                    <a:pt x="538" y="57"/>
                  </a:moveTo>
                  <a:lnTo>
                    <a:pt x="536" y="57"/>
                  </a:lnTo>
                  <a:lnTo>
                    <a:pt x="532" y="57"/>
                  </a:lnTo>
                  <a:lnTo>
                    <a:pt x="528" y="57"/>
                  </a:lnTo>
                  <a:lnTo>
                    <a:pt x="521" y="55"/>
                  </a:lnTo>
                  <a:lnTo>
                    <a:pt x="512" y="54"/>
                  </a:lnTo>
                  <a:lnTo>
                    <a:pt x="504" y="53"/>
                  </a:lnTo>
                  <a:lnTo>
                    <a:pt x="495" y="51"/>
                  </a:lnTo>
                  <a:lnTo>
                    <a:pt x="486" y="49"/>
                  </a:lnTo>
                  <a:lnTo>
                    <a:pt x="476" y="48"/>
                  </a:lnTo>
                  <a:lnTo>
                    <a:pt x="466" y="46"/>
                  </a:lnTo>
                  <a:lnTo>
                    <a:pt x="457" y="44"/>
                  </a:lnTo>
                  <a:lnTo>
                    <a:pt x="450" y="42"/>
                  </a:lnTo>
                  <a:lnTo>
                    <a:pt x="442" y="42"/>
                  </a:lnTo>
                  <a:lnTo>
                    <a:pt x="435" y="40"/>
                  </a:lnTo>
                  <a:lnTo>
                    <a:pt x="431" y="39"/>
                  </a:lnTo>
                  <a:lnTo>
                    <a:pt x="428" y="37"/>
                  </a:lnTo>
                  <a:lnTo>
                    <a:pt x="420" y="36"/>
                  </a:lnTo>
                  <a:lnTo>
                    <a:pt x="413" y="35"/>
                  </a:lnTo>
                  <a:lnTo>
                    <a:pt x="403" y="35"/>
                  </a:lnTo>
                  <a:lnTo>
                    <a:pt x="396" y="34"/>
                  </a:lnTo>
                  <a:lnTo>
                    <a:pt x="386" y="36"/>
                  </a:lnTo>
                  <a:lnTo>
                    <a:pt x="378" y="37"/>
                  </a:lnTo>
                  <a:lnTo>
                    <a:pt x="368" y="39"/>
                  </a:lnTo>
                  <a:lnTo>
                    <a:pt x="360" y="39"/>
                  </a:lnTo>
                  <a:lnTo>
                    <a:pt x="350" y="41"/>
                  </a:lnTo>
                  <a:lnTo>
                    <a:pt x="341" y="43"/>
                  </a:lnTo>
                  <a:lnTo>
                    <a:pt x="332" y="44"/>
                  </a:lnTo>
                  <a:lnTo>
                    <a:pt x="323" y="45"/>
                  </a:lnTo>
                  <a:lnTo>
                    <a:pt x="314" y="47"/>
                  </a:lnTo>
                  <a:lnTo>
                    <a:pt x="305" y="48"/>
                  </a:lnTo>
                  <a:lnTo>
                    <a:pt x="297" y="48"/>
                  </a:lnTo>
                  <a:lnTo>
                    <a:pt x="290" y="47"/>
                  </a:lnTo>
                  <a:lnTo>
                    <a:pt x="281" y="47"/>
                  </a:lnTo>
                  <a:lnTo>
                    <a:pt x="272" y="47"/>
                  </a:lnTo>
                  <a:lnTo>
                    <a:pt x="261" y="47"/>
                  </a:lnTo>
                  <a:lnTo>
                    <a:pt x="251" y="45"/>
                  </a:lnTo>
                  <a:lnTo>
                    <a:pt x="239" y="45"/>
                  </a:lnTo>
                  <a:lnTo>
                    <a:pt x="227" y="43"/>
                  </a:lnTo>
                  <a:lnTo>
                    <a:pt x="214" y="43"/>
                  </a:lnTo>
                  <a:lnTo>
                    <a:pt x="203" y="41"/>
                  </a:lnTo>
                  <a:lnTo>
                    <a:pt x="190" y="41"/>
                  </a:lnTo>
                  <a:lnTo>
                    <a:pt x="178" y="39"/>
                  </a:lnTo>
                  <a:lnTo>
                    <a:pt x="166" y="38"/>
                  </a:lnTo>
                  <a:lnTo>
                    <a:pt x="154" y="36"/>
                  </a:lnTo>
                  <a:lnTo>
                    <a:pt x="143" y="34"/>
                  </a:lnTo>
                  <a:lnTo>
                    <a:pt x="134" y="32"/>
                  </a:lnTo>
                  <a:lnTo>
                    <a:pt x="124" y="30"/>
                  </a:lnTo>
                  <a:lnTo>
                    <a:pt x="118" y="26"/>
                  </a:lnTo>
                  <a:lnTo>
                    <a:pt x="112" y="26"/>
                  </a:lnTo>
                  <a:lnTo>
                    <a:pt x="108" y="24"/>
                  </a:lnTo>
                  <a:lnTo>
                    <a:pt x="101" y="23"/>
                  </a:lnTo>
                  <a:lnTo>
                    <a:pt x="94" y="22"/>
                  </a:lnTo>
                  <a:lnTo>
                    <a:pt x="86" y="20"/>
                  </a:lnTo>
                  <a:lnTo>
                    <a:pt x="79" y="18"/>
                  </a:lnTo>
                  <a:lnTo>
                    <a:pt x="70" y="16"/>
                  </a:lnTo>
                  <a:lnTo>
                    <a:pt x="63" y="14"/>
                  </a:lnTo>
                  <a:lnTo>
                    <a:pt x="53" y="13"/>
                  </a:lnTo>
                  <a:lnTo>
                    <a:pt x="46" y="12"/>
                  </a:lnTo>
                  <a:lnTo>
                    <a:pt x="38" y="10"/>
                  </a:lnTo>
                  <a:lnTo>
                    <a:pt x="30" y="8"/>
                  </a:lnTo>
                  <a:lnTo>
                    <a:pt x="23" y="6"/>
                  </a:lnTo>
                  <a:lnTo>
                    <a:pt x="17" y="4"/>
                  </a:lnTo>
                  <a:lnTo>
                    <a:pt x="12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2" y="28"/>
                  </a:lnTo>
                  <a:lnTo>
                    <a:pt x="1" y="32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0"/>
                  </a:lnTo>
                  <a:lnTo>
                    <a:pt x="0" y="53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1" y="69"/>
                  </a:lnTo>
                  <a:lnTo>
                    <a:pt x="1" y="72"/>
                  </a:lnTo>
                  <a:lnTo>
                    <a:pt x="3" y="76"/>
                  </a:lnTo>
                  <a:lnTo>
                    <a:pt x="3" y="79"/>
                  </a:lnTo>
                  <a:lnTo>
                    <a:pt x="5" y="81"/>
                  </a:lnTo>
                  <a:lnTo>
                    <a:pt x="6" y="88"/>
                  </a:lnTo>
                  <a:lnTo>
                    <a:pt x="11" y="93"/>
                  </a:lnTo>
                  <a:lnTo>
                    <a:pt x="16" y="101"/>
                  </a:lnTo>
                  <a:lnTo>
                    <a:pt x="24" y="106"/>
                  </a:lnTo>
                  <a:lnTo>
                    <a:pt x="33" y="114"/>
                  </a:lnTo>
                  <a:lnTo>
                    <a:pt x="43" y="121"/>
                  </a:lnTo>
                  <a:lnTo>
                    <a:pt x="54" y="128"/>
                  </a:lnTo>
                  <a:lnTo>
                    <a:pt x="66" y="134"/>
                  </a:lnTo>
                  <a:lnTo>
                    <a:pt x="77" y="141"/>
                  </a:lnTo>
                  <a:lnTo>
                    <a:pt x="90" y="148"/>
                  </a:lnTo>
                  <a:lnTo>
                    <a:pt x="101" y="154"/>
                  </a:lnTo>
                  <a:lnTo>
                    <a:pt x="114" y="159"/>
                  </a:lnTo>
                  <a:lnTo>
                    <a:pt x="125" y="164"/>
                  </a:lnTo>
                  <a:lnTo>
                    <a:pt x="136" y="168"/>
                  </a:lnTo>
                  <a:lnTo>
                    <a:pt x="146" y="171"/>
                  </a:lnTo>
                  <a:lnTo>
                    <a:pt x="157" y="173"/>
                  </a:lnTo>
                  <a:lnTo>
                    <a:pt x="164" y="177"/>
                  </a:lnTo>
                  <a:lnTo>
                    <a:pt x="173" y="179"/>
                  </a:lnTo>
                  <a:lnTo>
                    <a:pt x="180" y="180"/>
                  </a:lnTo>
                  <a:lnTo>
                    <a:pt x="189" y="182"/>
                  </a:lnTo>
                  <a:lnTo>
                    <a:pt x="197" y="185"/>
                  </a:lnTo>
                  <a:lnTo>
                    <a:pt x="204" y="187"/>
                  </a:lnTo>
                  <a:lnTo>
                    <a:pt x="212" y="189"/>
                  </a:lnTo>
                  <a:lnTo>
                    <a:pt x="219" y="190"/>
                  </a:lnTo>
                  <a:lnTo>
                    <a:pt x="227" y="192"/>
                  </a:lnTo>
                  <a:lnTo>
                    <a:pt x="234" y="194"/>
                  </a:lnTo>
                  <a:lnTo>
                    <a:pt x="242" y="196"/>
                  </a:lnTo>
                  <a:lnTo>
                    <a:pt x="250" y="198"/>
                  </a:lnTo>
                  <a:lnTo>
                    <a:pt x="257" y="200"/>
                  </a:lnTo>
                  <a:lnTo>
                    <a:pt x="266" y="202"/>
                  </a:lnTo>
                  <a:lnTo>
                    <a:pt x="275" y="204"/>
                  </a:lnTo>
                  <a:lnTo>
                    <a:pt x="285" y="205"/>
                  </a:lnTo>
                  <a:lnTo>
                    <a:pt x="287" y="206"/>
                  </a:lnTo>
                  <a:lnTo>
                    <a:pt x="290" y="206"/>
                  </a:lnTo>
                  <a:lnTo>
                    <a:pt x="292" y="206"/>
                  </a:lnTo>
                  <a:lnTo>
                    <a:pt x="296" y="204"/>
                  </a:lnTo>
                  <a:lnTo>
                    <a:pt x="298" y="204"/>
                  </a:lnTo>
                  <a:lnTo>
                    <a:pt x="302" y="202"/>
                  </a:lnTo>
                  <a:lnTo>
                    <a:pt x="305" y="200"/>
                  </a:lnTo>
                  <a:lnTo>
                    <a:pt x="309" y="199"/>
                  </a:lnTo>
                  <a:lnTo>
                    <a:pt x="311" y="198"/>
                  </a:lnTo>
                  <a:lnTo>
                    <a:pt x="315" y="196"/>
                  </a:lnTo>
                  <a:lnTo>
                    <a:pt x="318" y="194"/>
                  </a:lnTo>
                  <a:lnTo>
                    <a:pt x="322" y="192"/>
                  </a:lnTo>
                  <a:lnTo>
                    <a:pt x="324" y="192"/>
                  </a:lnTo>
                  <a:lnTo>
                    <a:pt x="328" y="190"/>
                  </a:lnTo>
                  <a:lnTo>
                    <a:pt x="331" y="190"/>
                  </a:lnTo>
                  <a:lnTo>
                    <a:pt x="335" y="189"/>
                  </a:lnTo>
                  <a:lnTo>
                    <a:pt x="336" y="190"/>
                  </a:lnTo>
                  <a:lnTo>
                    <a:pt x="338" y="192"/>
                  </a:lnTo>
                  <a:lnTo>
                    <a:pt x="338" y="195"/>
                  </a:lnTo>
                  <a:lnTo>
                    <a:pt x="340" y="197"/>
                  </a:lnTo>
                  <a:lnTo>
                    <a:pt x="340" y="201"/>
                  </a:lnTo>
                  <a:lnTo>
                    <a:pt x="341" y="205"/>
                  </a:lnTo>
                  <a:lnTo>
                    <a:pt x="341" y="209"/>
                  </a:lnTo>
                  <a:lnTo>
                    <a:pt x="343" y="212"/>
                  </a:lnTo>
                  <a:lnTo>
                    <a:pt x="343" y="218"/>
                  </a:lnTo>
                  <a:lnTo>
                    <a:pt x="343" y="222"/>
                  </a:lnTo>
                  <a:lnTo>
                    <a:pt x="343" y="226"/>
                  </a:lnTo>
                  <a:lnTo>
                    <a:pt x="344" y="229"/>
                  </a:lnTo>
                  <a:lnTo>
                    <a:pt x="344" y="233"/>
                  </a:lnTo>
                  <a:lnTo>
                    <a:pt x="345" y="236"/>
                  </a:lnTo>
                  <a:lnTo>
                    <a:pt x="347" y="238"/>
                  </a:lnTo>
                  <a:lnTo>
                    <a:pt x="349" y="240"/>
                  </a:lnTo>
                  <a:lnTo>
                    <a:pt x="355" y="247"/>
                  </a:lnTo>
                  <a:lnTo>
                    <a:pt x="362" y="253"/>
                  </a:lnTo>
                  <a:lnTo>
                    <a:pt x="370" y="261"/>
                  </a:lnTo>
                  <a:lnTo>
                    <a:pt x="379" y="268"/>
                  </a:lnTo>
                  <a:lnTo>
                    <a:pt x="386" y="278"/>
                  </a:lnTo>
                  <a:lnTo>
                    <a:pt x="396" y="287"/>
                  </a:lnTo>
                  <a:lnTo>
                    <a:pt x="404" y="297"/>
                  </a:lnTo>
                  <a:lnTo>
                    <a:pt x="414" y="306"/>
                  </a:lnTo>
                  <a:lnTo>
                    <a:pt x="422" y="318"/>
                  </a:lnTo>
                  <a:lnTo>
                    <a:pt x="430" y="327"/>
                  </a:lnTo>
                  <a:lnTo>
                    <a:pt x="438" y="338"/>
                  </a:lnTo>
                  <a:lnTo>
                    <a:pt x="446" y="347"/>
                  </a:lnTo>
                  <a:lnTo>
                    <a:pt x="452" y="357"/>
                  </a:lnTo>
                  <a:lnTo>
                    <a:pt x="459" y="366"/>
                  </a:lnTo>
                  <a:lnTo>
                    <a:pt x="464" y="375"/>
                  </a:lnTo>
                  <a:lnTo>
                    <a:pt x="469" y="382"/>
                  </a:lnTo>
                  <a:lnTo>
                    <a:pt x="471" y="389"/>
                  </a:lnTo>
                  <a:lnTo>
                    <a:pt x="474" y="396"/>
                  </a:lnTo>
                  <a:lnTo>
                    <a:pt x="478" y="403"/>
                  </a:lnTo>
                  <a:lnTo>
                    <a:pt x="482" y="410"/>
                  </a:lnTo>
                  <a:lnTo>
                    <a:pt x="486" y="417"/>
                  </a:lnTo>
                  <a:lnTo>
                    <a:pt x="490" y="424"/>
                  </a:lnTo>
                  <a:lnTo>
                    <a:pt x="493" y="432"/>
                  </a:lnTo>
                  <a:lnTo>
                    <a:pt x="498" y="438"/>
                  </a:lnTo>
                  <a:lnTo>
                    <a:pt x="502" y="446"/>
                  </a:lnTo>
                  <a:lnTo>
                    <a:pt x="507" y="453"/>
                  </a:lnTo>
                  <a:lnTo>
                    <a:pt x="511" y="460"/>
                  </a:lnTo>
                  <a:lnTo>
                    <a:pt x="516" y="465"/>
                  </a:lnTo>
                  <a:lnTo>
                    <a:pt x="521" y="471"/>
                  </a:lnTo>
                  <a:lnTo>
                    <a:pt x="527" y="476"/>
                  </a:lnTo>
                  <a:lnTo>
                    <a:pt x="532" y="481"/>
                  </a:lnTo>
                  <a:lnTo>
                    <a:pt x="538" y="484"/>
                  </a:lnTo>
                  <a:lnTo>
                    <a:pt x="550" y="493"/>
                  </a:lnTo>
                  <a:lnTo>
                    <a:pt x="562" y="501"/>
                  </a:lnTo>
                  <a:lnTo>
                    <a:pt x="572" y="508"/>
                  </a:lnTo>
                  <a:lnTo>
                    <a:pt x="583" y="514"/>
                  </a:lnTo>
                  <a:lnTo>
                    <a:pt x="592" y="519"/>
                  </a:lnTo>
                  <a:lnTo>
                    <a:pt x="601" y="524"/>
                  </a:lnTo>
                  <a:lnTo>
                    <a:pt x="610" y="529"/>
                  </a:lnTo>
                  <a:lnTo>
                    <a:pt x="619" y="532"/>
                  </a:lnTo>
                  <a:lnTo>
                    <a:pt x="627" y="537"/>
                  </a:lnTo>
                  <a:lnTo>
                    <a:pt x="636" y="540"/>
                  </a:lnTo>
                  <a:lnTo>
                    <a:pt x="646" y="544"/>
                  </a:lnTo>
                  <a:lnTo>
                    <a:pt x="656" y="547"/>
                  </a:lnTo>
                  <a:lnTo>
                    <a:pt x="667" y="550"/>
                  </a:lnTo>
                  <a:lnTo>
                    <a:pt x="679" y="554"/>
                  </a:lnTo>
                  <a:lnTo>
                    <a:pt x="692" y="558"/>
                  </a:lnTo>
                  <a:lnTo>
                    <a:pt x="708" y="560"/>
                  </a:lnTo>
                  <a:lnTo>
                    <a:pt x="717" y="563"/>
                  </a:lnTo>
                  <a:lnTo>
                    <a:pt x="727" y="564"/>
                  </a:lnTo>
                  <a:lnTo>
                    <a:pt x="738" y="564"/>
                  </a:lnTo>
                  <a:lnTo>
                    <a:pt x="749" y="564"/>
                  </a:lnTo>
                  <a:lnTo>
                    <a:pt x="759" y="564"/>
                  </a:lnTo>
                  <a:lnTo>
                    <a:pt x="770" y="562"/>
                  </a:lnTo>
                  <a:lnTo>
                    <a:pt x="780" y="560"/>
                  </a:lnTo>
                  <a:lnTo>
                    <a:pt x="792" y="558"/>
                  </a:lnTo>
                  <a:lnTo>
                    <a:pt x="800" y="556"/>
                  </a:lnTo>
                  <a:lnTo>
                    <a:pt x="809" y="554"/>
                  </a:lnTo>
                  <a:lnTo>
                    <a:pt x="816" y="552"/>
                  </a:lnTo>
                  <a:lnTo>
                    <a:pt x="824" y="549"/>
                  </a:lnTo>
                  <a:lnTo>
                    <a:pt x="828" y="548"/>
                  </a:lnTo>
                  <a:lnTo>
                    <a:pt x="833" y="546"/>
                  </a:lnTo>
                  <a:lnTo>
                    <a:pt x="836" y="546"/>
                  </a:lnTo>
                  <a:lnTo>
                    <a:pt x="837" y="544"/>
                  </a:lnTo>
                  <a:lnTo>
                    <a:pt x="843" y="522"/>
                  </a:lnTo>
                  <a:lnTo>
                    <a:pt x="844" y="494"/>
                  </a:lnTo>
                  <a:lnTo>
                    <a:pt x="840" y="464"/>
                  </a:lnTo>
                  <a:lnTo>
                    <a:pt x="830" y="431"/>
                  </a:lnTo>
                  <a:lnTo>
                    <a:pt x="815" y="397"/>
                  </a:lnTo>
                  <a:lnTo>
                    <a:pt x="797" y="362"/>
                  </a:lnTo>
                  <a:lnTo>
                    <a:pt x="776" y="325"/>
                  </a:lnTo>
                  <a:lnTo>
                    <a:pt x="752" y="288"/>
                  </a:lnTo>
                  <a:lnTo>
                    <a:pt x="725" y="252"/>
                  </a:lnTo>
                  <a:lnTo>
                    <a:pt x="698" y="217"/>
                  </a:lnTo>
                  <a:lnTo>
                    <a:pt x="669" y="184"/>
                  </a:lnTo>
                  <a:lnTo>
                    <a:pt x="641" y="152"/>
                  </a:lnTo>
                  <a:lnTo>
                    <a:pt x="612" y="124"/>
                  </a:lnTo>
                  <a:lnTo>
                    <a:pt x="586" y="98"/>
                  </a:lnTo>
                  <a:lnTo>
                    <a:pt x="560" y="76"/>
                  </a:lnTo>
                  <a:lnTo>
                    <a:pt x="538" y="57"/>
                  </a:lnTo>
                </a:path>
              </a:pathLst>
            </a:custGeom>
            <a:solidFill>
              <a:srgbClr val="E26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4" name="Freeform 18"/>
            <p:cNvSpPr>
              <a:spLocks/>
            </p:cNvSpPr>
            <p:nvPr/>
          </p:nvSpPr>
          <p:spPr bwMode="auto">
            <a:xfrm>
              <a:off x="5213" y="2500"/>
              <a:ext cx="959" cy="485"/>
            </a:xfrm>
            <a:custGeom>
              <a:avLst/>
              <a:gdLst>
                <a:gd name="T0" fmla="*/ 781 w 959"/>
                <a:gd name="T1" fmla="*/ 229 h 485"/>
                <a:gd name="T2" fmla="*/ 815 w 959"/>
                <a:gd name="T3" fmla="*/ 252 h 485"/>
                <a:gd name="T4" fmla="*/ 837 w 959"/>
                <a:gd name="T5" fmla="*/ 273 h 485"/>
                <a:gd name="T6" fmla="*/ 888 w 959"/>
                <a:gd name="T7" fmla="*/ 296 h 485"/>
                <a:gd name="T8" fmla="*/ 946 w 959"/>
                <a:gd name="T9" fmla="*/ 320 h 485"/>
                <a:gd name="T10" fmla="*/ 946 w 959"/>
                <a:gd name="T11" fmla="*/ 352 h 485"/>
                <a:gd name="T12" fmla="*/ 878 w 959"/>
                <a:gd name="T13" fmla="*/ 420 h 485"/>
                <a:gd name="T14" fmla="*/ 817 w 959"/>
                <a:gd name="T15" fmla="*/ 474 h 485"/>
                <a:gd name="T16" fmla="*/ 770 w 959"/>
                <a:gd name="T17" fmla="*/ 484 h 485"/>
                <a:gd name="T18" fmla="*/ 697 w 959"/>
                <a:gd name="T19" fmla="*/ 468 h 485"/>
                <a:gd name="T20" fmla="*/ 641 w 959"/>
                <a:gd name="T21" fmla="*/ 453 h 485"/>
                <a:gd name="T22" fmla="*/ 592 w 959"/>
                <a:gd name="T23" fmla="*/ 435 h 485"/>
                <a:gd name="T24" fmla="*/ 545 w 959"/>
                <a:gd name="T25" fmla="*/ 410 h 485"/>
                <a:gd name="T26" fmla="*/ 517 w 959"/>
                <a:gd name="T27" fmla="*/ 380 h 485"/>
                <a:gd name="T28" fmla="*/ 495 w 959"/>
                <a:gd name="T29" fmla="*/ 342 h 485"/>
                <a:gd name="T30" fmla="*/ 472 w 959"/>
                <a:gd name="T31" fmla="*/ 306 h 485"/>
                <a:gd name="T32" fmla="*/ 445 w 959"/>
                <a:gd name="T33" fmla="*/ 279 h 485"/>
                <a:gd name="T34" fmla="*/ 410 w 959"/>
                <a:gd name="T35" fmla="*/ 244 h 485"/>
                <a:gd name="T36" fmla="*/ 386 w 959"/>
                <a:gd name="T37" fmla="*/ 218 h 485"/>
                <a:gd name="T38" fmla="*/ 371 w 959"/>
                <a:gd name="T39" fmla="*/ 194 h 485"/>
                <a:gd name="T40" fmla="*/ 358 w 959"/>
                <a:gd name="T41" fmla="*/ 167 h 485"/>
                <a:gd name="T42" fmla="*/ 350 w 959"/>
                <a:gd name="T43" fmla="*/ 148 h 485"/>
                <a:gd name="T44" fmla="*/ 349 w 959"/>
                <a:gd name="T45" fmla="*/ 121 h 485"/>
                <a:gd name="T46" fmla="*/ 344 w 959"/>
                <a:gd name="T47" fmla="*/ 103 h 485"/>
                <a:gd name="T48" fmla="*/ 327 w 959"/>
                <a:gd name="T49" fmla="*/ 111 h 485"/>
                <a:gd name="T50" fmla="*/ 303 w 959"/>
                <a:gd name="T51" fmla="*/ 130 h 485"/>
                <a:gd name="T52" fmla="*/ 285 w 959"/>
                <a:gd name="T53" fmla="*/ 141 h 485"/>
                <a:gd name="T54" fmla="*/ 263 w 959"/>
                <a:gd name="T55" fmla="*/ 140 h 485"/>
                <a:gd name="T56" fmla="*/ 239 w 959"/>
                <a:gd name="T57" fmla="*/ 134 h 485"/>
                <a:gd name="T58" fmla="*/ 212 w 959"/>
                <a:gd name="T59" fmla="*/ 129 h 485"/>
                <a:gd name="T60" fmla="*/ 173 w 959"/>
                <a:gd name="T61" fmla="*/ 121 h 485"/>
                <a:gd name="T62" fmla="*/ 136 w 959"/>
                <a:gd name="T63" fmla="*/ 111 h 485"/>
                <a:gd name="T64" fmla="*/ 100 w 959"/>
                <a:gd name="T65" fmla="*/ 99 h 485"/>
                <a:gd name="T66" fmla="*/ 57 w 959"/>
                <a:gd name="T67" fmla="*/ 79 h 485"/>
                <a:gd name="T68" fmla="*/ 28 w 959"/>
                <a:gd name="T69" fmla="*/ 59 h 485"/>
                <a:gd name="T70" fmla="*/ 12 w 959"/>
                <a:gd name="T71" fmla="*/ 42 h 485"/>
                <a:gd name="T72" fmla="*/ 0 w 959"/>
                <a:gd name="T73" fmla="*/ 22 h 485"/>
                <a:gd name="T74" fmla="*/ 5 w 959"/>
                <a:gd name="T75" fmla="*/ 9 h 485"/>
                <a:gd name="T76" fmla="*/ 18 w 959"/>
                <a:gd name="T77" fmla="*/ 3 h 485"/>
                <a:gd name="T78" fmla="*/ 31 w 959"/>
                <a:gd name="T79" fmla="*/ 2 h 485"/>
                <a:gd name="T80" fmla="*/ 63 w 959"/>
                <a:gd name="T81" fmla="*/ 10 h 485"/>
                <a:gd name="T82" fmla="*/ 104 w 959"/>
                <a:gd name="T83" fmla="*/ 28 h 485"/>
                <a:gd name="T84" fmla="*/ 139 w 959"/>
                <a:gd name="T85" fmla="*/ 40 h 485"/>
                <a:gd name="T86" fmla="*/ 174 w 959"/>
                <a:gd name="T87" fmla="*/ 48 h 485"/>
                <a:gd name="T88" fmla="*/ 213 w 959"/>
                <a:gd name="T89" fmla="*/ 54 h 485"/>
                <a:gd name="T90" fmla="*/ 267 w 959"/>
                <a:gd name="T91" fmla="*/ 52 h 485"/>
                <a:gd name="T92" fmla="*/ 363 w 959"/>
                <a:gd name="T93" fmla="*/ 21 h 485"/>
                <a:gd name="T94" fmla="*/ 452 w 959"/>
                <a:gd name="T95" fmla="*/ 3 h 485"/>
                <a:gd name="T96" fmla="*/ 556 w 959"/>
                <a:gd name="T97" fmla="*/ 49 h 485"/>
                <a:gd name="T98" fmla="*/ 673 w 959"/>
                <a:gd name="T99" fmla="*/ 120 h 485"/>
                <a:gd name="T100" fmla="*/ 717 w 959"/>
                <a:gd name="T101" fmla="*/ 148 h 485"/>
                <a:gd name="T102" fmla="*/ 737 w 959"/>
                <a:gd name="T103" fmla="*/ 178 h 485"/>
                <a:gd name="T104" fmla="*/ 762 w 959"/>
                <a:gd name="T105" fmla="*/ 214 h 48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59"/>
                <a:gd name="T160" fmla="*/ 0 h 485"/>
                <a:gd name="T161" fmla="*/ 959 w 959"/>
                <a:gd name="T162" fmla="*/ 485 h 48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59" h="485">
                  <a:moveTo>
                    <a:pt x="769" y="219"/>
                  </a:moveTo>
                  <a:lnTo>
                    <a:pt x="769" y="220"/>
                  </a:lnTo>
                  <a:lnTo>
                    <a:pt x="771" y="221"/>
                  </a:lnTo>
                  <a:lnTo>
                    <a:pt x="773" y="224"/>
                  </a:lnTo>
                  <a:lnTo>
                    <a:pt x="778" y="226"/>
                  </a:lnTo>
                  <a:lnTo>
                    <a:pt x="781" y="229"/>
                  </a:lnTo>
                  <a:lnTo>
                    <a:pt x="787" y="232"/>
                  </a:lnTo>
                  <a:lnTo>
                    <a:pt x="793" y="236"/>
                  </a:lnTo>
                  <a:lnTo>
                    <a:pt x="799" y="240"/>
                  </a:lnTo>
                  <a:lnTo>
                    <a:pt x="805" y="245"/>
                  </a:lnTo>
                  <a:lnTo>
                    <a:pt x="810" y="249"/>
                  </a:lnTo>
                  <a:lnTo>
                    <a:pt x="815" y="252"/>
                  </a:lnTo>
                  <a:lnTo>
                    <a:pt x="821" y="256"/>
                  </a:lnTo>
                  <a:lnTo>
                    <a:pt x="825" y="260"/>
                  </a:lnTo>
                  <a:lnTo>
                    <a:pt x="828" y="264"/>
                  </a:lnTo>
                  <a:lnTo>
                    <a:pt x="831" y="266"/>
                  </a:lnTo>
                  <a:lnTo>
                    <a:pt x="834" y="268"/>
                  </a:lnTo>
                  <a:lnTo>
                    <a:pt x="837" y="273"/>
                  </a:lnTo>
                  <a:lnTo>
                    <a:pt x="841" y="277"/>
                  </a:lnTo>
                  <a:lnTo>
                    <a:pt x="848" y="280"/>
                  </a:lnTo>
                  <a:lnTo>
                    <a:pt x="857" y="284"/>
                  </a:lnTo>
                  <a:lnTo>
                    <a:pt x="866" y="288"/>
                  </a:lnTo>
                  <a:lnTo>
                    <a:pt x="877" y="292"/>
                  </a:lnTo>
                  <a:lnTo>
                    <a:pt x="888" y="296"/>
                  </a:lnTo>
                  <a:lnTo>
                    <a:pt x="899" y="299"/>
                  </a:lnTo>
                  <a:lnTo>
                    <a:pt x="909" y="304"/>
                  </a:lnTo>
                  <a:lnTo>
                    <a:pt x="920" y="308"/>
                  </a:lnTo>
                  <a:lnTo>
                    <a:pt x="929" y="312"/>
                  </a:lnTo>
                  <a:lnTo>
                    <a:pt x="939" y="315"/>
                  </a:lnTo>
                  <a:lnTo>
                    <a:pt x="946" y="320"/>
                  </a:lnTo>
                  <a:lnTo>
                    <a:pt x="952" y="324"/>
                  </a:lnTo>
                  <a:lnTo>
                    <a:pt x="956" y="328"/>
                  </a:lnTo>
                  <a:lnTo>
                    <a:pt x="958" y="332"/>
                  </a:lnTo>
                  <a:lnTo>
                    <a:pt x="956" y="337"/>
                  </a:lnTo>
                  <a:lnTo>
                    <a:pt x="952" y="344"/>
                  </a:lnTo>
                  <a:lnTo>
                    <a:pt x="946" y="352"/>
                  </a:lnTo>
                  <a:lnTo>
                    <a:pt x="937" y="361"/>
                  </a:lnTo>
                  <a:lnTo>
                    <a:pt x="927" y="372"/>
                  </a:lnTo>
                  <a:lnTo>
                    <a:pt x="916" y="383"/>
                  </a:lnTo>
                  <a:lnTo>
                    <a:pt x="903" y="395"/>
                  </a:lnTo>
                  <a:lnTo>
                    <a:pt x="891" y="406"/>
                  </a:lnTo>
                  <a:lnTo>
                    <a:pt x="878" y="420"/>
                  </a:lnTo>
                  <a:lnTo>
                    <a:pt x="865" y="431"/>
                  </a:lnTo>
                  <a:lnTo>
                    <a:pt x="853" y="442"/>
                  </a:lnTo>
                  <a:lnTo>
                    <a:pt x="842" y="452"/>
                  </a:lnTo>
                  <a:lnTo>
                    <a:pt x="831" y="461"/>
                  </a:lnTo>
                  <a:lnTo>
                    <a:pt x="823" y="468"/>
                  </a:lnTo>
                  <a:lnTo>
                    <a:pt x="817" y="474"/>
                  </a:lnTo>
                  <a:lnTo>
                    <a:pt x="814" y="476"/>
                  </a:lnTo>
                  <a:lnTo>
                    <a:pt x="807" y="481"/>
                  </a:lnTo>
                  <a:lnTo>
                    <a:pt x="800" y="483"/>
                  </a:lnTo>
                  <a:lnTo>
                    <a:pt x="790" y="484"/>
                  </a:lnTo>
                  <a:lnTo>
                    <a:pt x="781" y="484"/>
                  </a:lnTo>
                  <a:lnTo>
                    <a:pt x="770" y="484"/>
                  </a:lnTo>
                  <a:lnTo>
                    <a:pt x="759" y="483"/>
                  </a:lnTo>
                  <a:lnTo>
                    <a:pt x="745" y="481"/>
                  </a:lnTo>
                  <a:lnTo>
                    <a:pt x="734" y="477"/>
                  </a:lnTo>
                  <a:lnTo>
                    <a:pt x="721" y="475"/>
                  </a:lnTo>
                  <a:lnTo>
                    <a:pt x="709" y="471"/>
                  </a:lnTo>
                  <a:lnTo>
                    <a:pt x="697" y="468"/>
                  </a:lnTo>
                  <a:lnTo>
                    <a:pt x="685" y="464"/>
                  </a:lnTo>
                  <a:lnTo>
                    <a:pt x="674" y="463"/>
                  </a:lnTo>
                  <a:lnTo>
                    <a:pt x="664" y="459"/>
                  </a:lnTo>
                  <a:lnTo>
                    <a:pt x="655" y="457"/>
                  </a:lnTo>
                  <a:lnTo>
                    <a:pt x="649" y="454"/>
                  </a:lnTo>
                  <a:lnTo>
                    <a:pt x="641" y="453"/>
                  </a:lnTo>
                  <a:lnTo>
                    <a:pt x="634" y="451"/>
                  </a:lnTo>
                  <a:lnTo>
                    <a:pt x="625" y="449"/>
                  </a:lnTo>
                  <a:lnTo>
                    <a:pt x="618" y="445"/>
                  </a:lnTo>
                  <a:lnTo>
                    <a:pt x="609" y="443"/>
                  </a:lnTo>
                  <a:lnTo>
                    <a:pt x="601" y="439"/>
                  </a:lnTo>
                  <a:lnTo>
                    <a:pt x="592" y="435"/>
                  </a:lnTo>
                  <a:lnTo>
                    <a:pt x="584" y="431"/>
                  </a:lnTo>
                  <a:lnTo>
                    <a:pt x="575" y="427"/>
                  </a:lnTo>
                  <a:lnTo>
                    <a:pt x="567" y="423"/>
                  </a:lnTo>
                  <a:lnTo>
                    <a:pt x="559" y="420"/>
                  </a:lnTo>
                  <a:lnTo>
                    <a:pt x="552" y="414"/>
                  </a:lnTo>
                  <a:lnTo>
                    <a:pt x="545" y="410"/>
                  </a:lnTo>
                  <a:lnTo>
                    <a:pt x="538" y="405"/>
                  </a:lnTo>
                  <a:lnTo>
                    <a:pt x="533" y="400"/>
                  </a:lnTo>
                  <a:lnTo>
                    <a:pt x="529" y="394"/>
                  </a:lnTo>
                  <a:lnTo>
                    <a:pt x="525" y="390"/>
                  </a:lnTo>
                  <a:lnTo>
                    <a:pt x="521" y="385"/>
                  </a:lnTo>
                  <a:lnTo>
                    <a:pt x="517" y="380"/>
                  </a:lnTo>
                  <a:lnTo>
                    <a:pt x="513" y="374"/>
                  </a:lnTo>
                  <a:lnTo>
                    <a:pt x="509" y="368"/>
                  </a:lnTo>
                  <a:lnTo>
                    <a:pt x="506" y="361"/>
                  </a:lnTo>
                  <a:lnTo>
                    <a:pt x="502" y="355"/>
                  </a:lnTo>
                  <a:lnTo>
                    <a:pt x="499" y="348"/>
                  </a:lnTo>
                  <a:lnTo>
                    <a:pt x="495" y="342"/>
                  </a:lnTo>
                  <a:lnTo>
                    <a:pt x="491" y="335"/>
                  </a:lnTo>
                  <a:lnTo>
                    <a:pt x="488" y="330"/>
                  </a:lnTo>
                  <a:lnTo>
                    <a:pt x="484" y="322"/>
                  </a:lnTo>
                  <a:lnTo>
                    <a:pt x="479" y="317"/>
                  </a:lnTo>
                  <a:lnTo>
                    <a:pt x="476" y="310"/>
                  </a:lnTo>
                  <a:lnTo>
                    <a:pt x="472" y="306"/>
                  </a:lnTo>
                  <a:lnTo>
                    <a:pt x="468" y="300"/>
                  </a:lnTo>
                  <a:lnTo>
                    <a:pt x="464" y="298"/>
                  </a:lnTo>
                  <a:lnTo>
                    <a:pt x="460" y="294"/>
                  </a:lnTo>
                  <a:lnTo>
                    <a:pt x="455" y="290"/>
                  </a:lnTo>
                  <a:lnTo>
                    <a:pt x="451" y="284"/>
                  </a:lnTo>
                  <a:lnTo>
                    <a:pt x="445" y="279"/>
                  </a:lnTo>
                  <a:lnTo>
                    <a:pt x="439" y="274"/>
                  </a:lnTo>
                  <a:lnTo>
                    <a:pt x="433" y="268"/>
                  </a:lnTo>
                  <a:lnTo>
                    <a:pt x="428" y="261"/>
                  </a:lnTo>
                  <a:lnTo>
                    <a:pt x="421" y="256"/>
                  </a:lnTo>
                  <a:lnTo>
                    <a:pt x="415" y="250"/>
                  </a:lnTo>
                  <a:lnTo>
                    <a:pt x="410" y="244"/>
                  </a:lnTo>
                  <a:lnTo>
                    <a:pt x="405" y="238"/>
                  </a:lnTo>
                  <a:lnTo>
                    <a:pt x="399" y="234"/>
                  </a:lnTo>
                  <a:lnTo>
                    <a:pt x="395" y="228"/>
                  </a:lnTo>
                  <a:lnTo>
                    <a:pt x="391" y="224"/>
                  </a:lnTo>
                  <a:lnTo>
                    <a:pt x="390" y="220"/>
                  </a:lnTo>
                  <a:lnTo>
                    <a:pt x="386" y="218"/>
                  </a:lnTo>
                  <a:lnTo>
                    <a:pt x="384" y="215"/>
                  </a:lnTo>
                  <a:lnTo>
                    <a:pt x="381" y="211"/>
                  </a:lnTo>
                  <a:lnTo>
                    <a:pt x="379" y="207"/>
                  </a:lnTo>
                  <a:lnTo>
                    <a:pt x="375" y="203"/>
                  </a:lnTo>
                  <a:lnTo>
                    <a:pt x="373" y="198"/>
                  </a:lnTo>
                  <a:lnTo>
                    <a:pt x="371" y="194"/>
                  </a:lnTo>
                  <a:lnTo>
                    <a:pt x="369" y="189"/>
                  </a:lnTo>
                  <a:lnTo>
                    <a:pt x="365" y="185"/>
                  </a:lnTo>
                  <a:lnTo>
                    <a:pt x="363" y="180"/>
                  </a:lnTo>
                  <a:lnTo>
                    <a:pt x="362" y="176"/>
                  </a:lnTo>
                  <a:lnTo>
                    <a:pt x="360" y="171"/>
                  </a:lnTo>
                  <a:lnTo>
                    <a:pt x="358" y="167"/>
                  </a:lnTo>
                  <a:lnTo>
                    <a:pt x="356" y="163"/>
                  </a:lnTo>
                  <a:lnTo>
                    <a:pt x="354" y="159"/>
                  </a:lnTo>
                  <a:lnTo>
                    <a:pt x="353" y="156"/>
                  </a:lnTo>
                  <a:lnTo>
                    <a:pt x="351" y="154"/>
                  </a:lnTo>
                  <a:lnTo>
                    <a:pt x="350" y="151"/>
                  </a:lnTo>
                  <a:lnTo>
                    <a:pt x="350" y="148"/>
                  </a:lnTo>
                  <a:lnTo>
                    <a:pt x="350" y="143"/>
                  </a:lnTo>
                  <a:lnTo>
                    <a:pt x="350" y="140"/>
                  </a:lnTo>
                  <a:lnTo>
                    <a:pt x="350" y="134"/>
                  </a:lnTo>
                  <a:lnTo>
                    <a:pt x="350" y="131"/>
                  </a:lnTo>
                  <a:lnTo>
                    <a:pt x="350" y="125"/>
                  </a:lnTo>
                  <a:lnTo>
                    <a:pt x="349" y="121"/>
                  </a:lnTo>
                  <a:lnTo>
                    <a:pt x="349" y="117"/>
                  </a:lnTo>
                  <a:lnTo>
                    <a:pt x="348" y="113"/>
                  </a:lnTo>
                  <a:lnTo>
                    <a:pt x="348" y="109"/>
                  </a:lnTo>
                  <a:lnTo>
                    <a:pt x="346" y="107"/>
                  </a:lnTo>
                  <a:lnTo>
                    <a:pt x="346" y="104"/>
                  </a:lnTo>
                  <a:lnTo>
                    <a:pt x="344" y="103"/>
                  </a:lnTo>
                  <a:lnTo>
                    <a:pt x="343" y="101"/>
                  </a:lnTo>
                  <a:lnTo>
                    <a:pt x="339" y="103"/>
                  </a:lnTo>
                  <a:lnTo>
                    <a:pt x="337" y="103"/>
                  </a:lnTo>
                  <a:lnTo>
                    <a:pt x="333" y="105"/>
                  </a:lnTo>
                  <a:lnTo>
                    <a:pt x="331" y="107"/>
                  </a:lnTo>
                  <a:lnTo>
                    <a:pt x="327" y="111"/>
                  </a:lnTo>
                  <a:lnTo>
                    <a:pt x="323" y="113"/>
                  </a:lnTo>
                  <a:lnTo>
                    <a:pt x="319" y="117"/>
                  </a:lnTo>
                  <a:lnTo>
                    <a:pt x="315" y="119"/>
                  </a:lnTo>
                  <a:lnTo>
                    <a:pt x="311" y="122"/>
                  </a:lnTo>
                  <a:lnTo>
                    <a:pt x="307" y="126"/>
                  </a:lnTo>
                  <a:lnTo>
                    <a:pt x="303" y="130"/>
                  </a:lnTo>
                  <a:lnTo>
                    <a:pt x="299" y="132"/>
                  </a:lnTo>
                  <a:lnTo>
                    <a:pt x="295" y="135"/>
                  </a:lnTo>
                  <a:lnTo>
                    <a:pt x="293" y="137"/>
                  </a:lnTo>
                  <a:lnTo>
                    <a:pt x="291" y="139"/>
                  </a:lnTo>
                  <a:lnTo>
                    <a:pt x="289" y="139"/>
                  </a:lnTo>
                  <a:lnTo>
                    <a:pt x="285" y="141"/>
                  </a:lnTo>
                  <a:lnTo>
                    <a:pt x="281" y="141"/>
                  </a:lnTo>
                  <a:lnTo>
                    <a:pt x="277" y="141"/>
                  </a:lnTo>
                  <a:lnTo>
                    <a:pt x="274" y="141"/>
                  </a:lnTo>
                  <a:lnTo>
                    <a:pt x="270" y="141"/>
                  </a:lnTo>
                  <a:lnTo>
                    <a:pt x="266" y="140"/>
                  </a:lnTo>
                  <a:lnTo>
                    <a:pt x="263" y="140"/>
                  </a:lnTo>
                  <a:lnTo>
                    <a:pt x="259" y="138"/>
                  </a:lnTo>
                  <a:lnTo>
                    <a:pt x="254" y="138"/>
                  </a:lnTo>
                  <a:lnTo>
                    <a:pt x="250" y="136"/>
                  </a:lnTo>
                  <a:lnTo>
                    <a:pt x="246" y="136"/>
                  </a:lnTo>
                  <a:lnTo>
                    <a:pt x="243" y="134"/>
                  </a:lnTo>
                  <a:lnTo>
                    <a:pt x="239" y="134"/>
                  </a:lnTo>
                  <a:lnTo>
                    <a:pt x="235" y="133"/>
                  </a:lnTo>
                  <a:lnTo>
                    <a:pt x="231" y="133"/>
                  </a:lnTo>
                  <a:lnTo>
                    <a:pt x="229" y="131"/>
                  </a:lnTo>
                  <a:lnTo>
                    <a:pt x="224" y="131"/>
                  </a:lnTo>
                  <a:lnTo>
                    <a:pt x="218" y="130"/>
                  </a:lnTo>
                  <a:lnTo>
                    <a:pt x="212" y="129"/>
                  </a:lnTo>
                  <a:lnTo>
                    <a:pt x="206" y="127"/>
                  </a:lnTo>
                  <a:lnTo>
                    <a:pt x="199" y="127"/>
                  </a:lnTo>
                  <a:lnTo>
                    <a:pt x="193" y="125"/>
                  </a:lnTo>
                  <a:lnTo>
                    <a:pt x="186" y="123"/>
                  </a:lnTo>
                  <a:lnTo>
                    <a:pt x="181" y="121"/>
                  </a:lnTo>
                  <a:lnTo>
                    <a:pt x="173" y="121"/>
                  </a:lnTo>
                  <a:lnTo>
                    <a:pt x="166" y="120"/>
                  </a:lnTo>
                  <a:lnTo>
                    <a:pt x="159" y="118"/>
                  </a:lnTo>
                  <a:lnTo>
                    <a:pt x="154" y="116"/>
                  </a:lnTo>
                  <a:lnTo>
                    <a:pt x="147" y="114"/>
                  </a:lnTo>
                  <a:lnTo>
                    <a:pt x="142" y="112"/>
                  </a:lnTo>
                  <a:lnTo>
                    <a:pt x="136" y="111"/>
                  </a:lnTo>
                  <a:lnTo>
                    <a:pt x="133" y="109"/>
                  </a:lnTo>
                  <a:lnTo>
                    <a:pt x="126" y="108"/>
                  </a:lnTo>
                  <a:lnTo>
                    <a:pt x="121" y="106"/>
                  </a:lnTo>
                  <a:lnTo>
                    <a:pt x="113" y="104"/>
                  </a:lnTo>
                  <a:lnTo>
                    <a:pt x="108" y="101"/>
                  </a:lnTo>
                  <a:lnTo>
                    <a:pt x="100" y="99"/>
                  </a:lnTo>
                  <a:lnTo>
                    <a:pt x="93" y="95"/>
                  </a:lnTo>
                  <a:lnTo>
                    <a:pt x="86" y="92"/>
                  </a:lnTo>
                  <a:lnTo>
                    <a:pt x="79" y="88"/>
                  </a:lnTo>
                  <a:lnTo>
                    <a:pt x="72" y="86"/>
                  </a:lnTo>
                  <a:lnTo>
                    <a:pt x="65" y="83"/>
                  </a:lnTo>
                  <a:lnTo>
                    <a:pt x="57" y="79"/>
                  </a:lnTo>
                  <a:lnTo>
                    <a:pt x="51" y="75"/>
                  </a:lnTo>
                  <a:lnTo>
                    <a:pt x="45" y="72"/>
                  </a:lnTo>
                  <a:lnTo>
                    <a:pt x="40" y="68"/>
                  </a:lnTo>
                  <a:lnTo>
                    <a:pt x="35" y="64"/>
                  </a:lnTo>
                  <a:lnTo>
                    <a:pt x="31" y="60"/>
                  </a:lnTo>
                  <a:lnTo>
                    <a:pt x="28" y="59"/>
                  </a:lnTo>
                  <a:lnTo>
                    <a:pt x="26" y="57"/>
                  </a:lnTo>
                  <a:lnTo>
                    <a:pt x="23" y="55"/>
                  </a:lnTo>
                  <a:lnTo>
                    <a:pt x="21" y="52"/>
                  </a:lnTo>
                  <a:lnTo>
                    <a:pt x="17" y="49"/>
                  </a:lnTo>
                  <a:lnTo>
                    <a:pt x="15" y="45"/>
                  </a:lnTo>
                  <a:lnTo>
                    <a:pt x="12" y="42"/>
                  </a:lnTo>
                  <a:lnTo>
                    <a:pt x="10" y="38"/>
                  </a:lnTo>
                  <a:lnTo>
                    <a:pt x="7" y="34"/>
                  </a:lnTo>
                  <a:lnTo>
                    <a:pt x="5" y="31"/>
                  </a:lnTo>
                  <a:lnTo>
                    <a:pt x="3" y="27"/>
                  </a:lnTo>
                  <a:lnTo>
                    <a:pt x="2" y="23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3" y="10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6" y="3"/>
                  </a:lnTo>
                  <a:lnTo>
                    <a:pt x="18" y="3"/>
                  </a:lnTo>
                  <a:lnTo>
                    <a:pt x="20" y="3"/>
                  </a:lnTo>
                  <a:lnTo>
                    <a:pt x="22" y="3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5" y="0"/>
                  </a:lnTo>
                  <a:lnTo>
                    <a:pt x="39" y="2"/>
                  </a:lnTo>
                  <a:lnTo>
                    <a:pt x="45" y="2"/>
                  </a:lnTo>
                  <a:lnTo>
                    <a:pt x="50" y="4"/>
                  </a:lnTo>
                  <a:lnTo>
                    <a:pt x="57" y="6"/>
                  </a:lnTo>
                  <a:lnTo>
                    <a:pt x="63" y="10"/>
                  </a:lnTo>
                  <a:lnTo>
                    <a:pt x="70" y="12"/>
                  </a:lnTo>
                  <a:lnTo>
                    <a:pt x="77" y="15"/>
                  </a:lnTo>
                  <a:lnTo>
                    <a:pt x="85" y="17"/>
                  </a:lnTo>
                  <a:lnTo>
                    <a:pt x="90" y="21"/>
                  </a:lnTo>
                  <a:lnTo>
                    <a:pt x="98" y="24"/>
                  </a:lnTo>
                  <a:lnTo>
                    <a:pt x="104" y="28"/>
                  </a:lnTo>
                  <a:lnTo>
                    <a:pt x="111" y="30"/>
                  </a:lnTo>
                  <a:lnTo>
                    <a:pt x="117" y="33"/>
                  </a:lnTo>
                  <a:lnTo>
                    <a:pt x="123" y="35"/>
                  </a:lnTo>
                  <a:lnTo>
                    <a:pt x="129" y="37"/>
                  </a:lnTo>
                  <a:lnTo>
                    <a:pt x="135" y="38"/>
                  </a:lnTo>
                  <a:lnTo>
                    <a:pt x="139" y="40"/>
                  </a:lnTo>
                  <a:lnTo>
                    <a:pt x="143" y="42"/>
                  </a:lnTo>
                  <a:lnTo>
                    <a:pt x="149" y="44"/>
                  </a:lnTo>
                  <a:lnTo>
                    <a:pt x="155" y="44"/>
                  </a:lnTo>
                  <a:lnTo>
                    <a:pt x="161" y="46"/>
                  </a:lnTo>
                  <a:lnTo>
                    <a:pt x="167" y="46"/>
                  </a:lnTo>
                  <a:lnTo>
                    <a:pt x="174" y="48"/>
                  </a:lnTo>
                  <a:lnTo>
                    <a:pt x="181" y="48"/>
                  </a:lnTo>
                  <a:lnTo>
                    <a:pt x="187" y="50"/>
                  </a:lnTo>
                  <a:lnTo>
                    <a:pt x="194" y="51"/>
                  </a:lnTo>
                  <a:lnTo>
                    <a:pt x="199" y="53"/>
                  </a:lnTo>
                  <a:lnTo>
                    <a:pt x="207" y="53"/>
                  </a:lnTo>
                  <a:lnTo>
                    <a:pt x="213" y="54"/>
                  </a:lnTo>
                  <a:lnTo>
                    <a:pt x="219" y="54"/>
                  </a:lnTo>
                  <a:lnTo>
                    <a:pt x="224" y="54"/>
                  </a:lnTo>
                  <a:lnTo>
                    <a:pt x="229" y="54"/>
                  </a:lnTo>
                  <a:lnTo>
                    <a:pt x="240" y="55"/>
                  </a:lnTo>
                  <a:lnTo>
                    <a:pt x="253" y="54"/>
                  </a:lnTo>
                  <a:lnTo>
                    <a:pt x="267" y="52"/>
                  </a:lnTo>
                  <a:lnTo>
                    <a:pt x="282" y="47"/>
                  </a:lnTo>
                  <a:lnTo>
                    <a:pt x="297" y="43"/>
                  </a:lnTo>
                  <a:lnTo>
                    <a:pt x="313" y="38"/>
                  </a:lnTo>
                  <a:lnTo>
                    <a:pt x="331" y="32"/>
                  </a:lnTo>
                  <a:lnTo>
                    <a:pt x="347" y="26"/>
                  </a:lnTo>
                  <a:lnTo>
                    <a:pt x="363" y="21"/>
                  </a:lnTo>
                  <a:lnTo>
                    <a:pt x="380" y="15"/>
                  </a:lnTo>
                  <a:lnTo>
                    <a:pt x="395" y="12"/>
                  </a:lnTo>
                  <a:lnTo>
                    <a:pt x="411" y="6"/>
                  </a:lnTo>
                  <a:lnTo>
                    <a:pt x="425" y="5"/>
                  </a:lnTo>
                  <a:lnTo>
                    <a:pt x="440" y="3"/>
                  </a:lnTo>
                  <a:lnTo>
                    <a:pt x="452" y="3"/>
                  </a:lnTo>
                  <a:lnTo>
                    <a:pt x="465" y="5"/>
                  </a:lnTo>
                  <a:lnTo>
                    <a:pt x="479" y="11"/>
                  </a:lnTo>
                  <a:lnTo>
                    <a:pt x="497" y="18"/>
                  </a:lnTo>
                  <a:lnTo>
                    <a:pt x="515" y="27"/>
                  </a:lnTo>
                  <a:lnTo>
                    <a:pt x="536" y="36"/>
                  </a:lnTo>
                  <a:lnTo>
                    <a:pt x="556" y="49"/>
                  </a:lnTo>
                  <a:lnTo>
                    <a:pt x="577" y="60"/>
                  </a:lnTo>
                  <a:lnTo>
                    <a:pt x="597" y="73"/>
                  </a:lnTo>
                  <a:lnTo>
                    <a:pt x="619" y="84"/>
                  </a:lnTo>
                  <a:lnTo>
                    <a:pt x="638" y="97"/>
                  </a:lnTo>
                  <a:lnTo>
                    <a:pt x="657" y="108"/>
                  </a:lnTo>
                  <a:lnTo>
                    <a:pt x="673" y="120"/>
                  </a:lnTo>
                  <a:lnTo>
                    <a:pt x="688" y="128"/>
                  </a:lnTo>
                  <a:lnTo>
                    <a:pt x="700" y="136"/>
                  </a:lnTo>
                  <a:lnTo>
                    <a:pt x="709" y="142"/>
                  </a:lnTo>
                  <a:lnTo>
                    <a:pt x="715" y="146"/>
                  </a:lnTo>
                  <a:lnTo>
                    <a:pt x="717" y="147"/>
                  </a:lnTo>
                  <a:lnTo>
                    <a:pt x="717" y="148"/>
                  </a:lnTo>
                  <a:lnTo>
                    <a:pt x="719" y="150"/>
                  </a:lnTo>
                  <a:lnTo>
                    <a:pt x="721" y="154"/>
                  </a:lnTo>
                  <a:lnTo>
                    <a:pt x="725" y="158"/>
                  </a:lnTo>
                  <a:lnTo>
                    <a:pt x="729" y="164"/>
                  </a:lnTo>
                  <a:lnTo>
                    <a:pt x="733" y="170"/>
                  </a:lnTo>
                  <a:lnTo>
                    <a:pt x="737" y="178"/>
                  </a:lnTo>
                  <a:lnTo>
                    <a:pt x="742" y="183"/>
                  </a:lnTo>
                  <a:lnTo>
                    <a:pt x="746" y="190"/>
                  </a:lnTo>
                  <a:lnTo>
                    <a:pt x="751" y="198"/>
                  </a:lnTo>
                  <a:lnTo>
                    <a:pt x="755" y="204"/>
                  </a:lnTo>
                  <a:lnTo>
                    <a:pt x="760" y="209"/>
                  </a:lnTo>
                  <a:lnTo>
                    <a:pt x="762" y="214"/>
                  </a:lnTo>
                  <a:lnTo>
                    <a:pt x="765" y="218"/>
                  </a:lnTo>
                  <a:lnTo>
                    <a:pt x="767" y="220"/>
                  </a:lnTo>
                  <a:lnTo>
                    <a:pt x="769" y="219"/>
                  </a:lnTo>
                </a:path>
              </a:pathLst>
            </a:custGeom>
            <a:solidFill>
              <a:srgbClr val="FF8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Freeform 19"/>
            <p:cNvSpPr>
              <a:spLocks/>
            </p:cNvSpPr>
            <p:nvPr/>
          </p:nvSpPr>
          <p:spPr bwMode="auto">
            <a:xfrm>
              <a:off x="5306" y="2503"/>
              <a:ext cx="662" cy="360"/>
            </a:xfrm>
            <a:custGeom>
              <a:avLst/>
              <a:gdLst>
                <a:gd name="T0" fmla="*/ 251 w 662"/>
                <a:gd name="T1" fmla="*/ 5 h 360"/>
                <a:gd name="T2" fmla="*/ 225 w 662"/>
                <a:gd name="T3" fmla="*/ 12 h 360"/>
                <a:gd name="T4" fmla="*/ 198 w 662"/>
                <a:gd name="T5" fmla="*/ 16 h 360"/>
                <a:gd name="T6" fmla="*/ 170 w 662"/>
                <a:gd name="T7" fmla="*/ 18 h 360"/>
                <a:gd name="T8" fmla="*/ 137 w 662"/>
                <a:gd name="T9" fmla="*/ 19 h 360"/>
                <a:gd name="T10" fmla="*/ 102 w 662"/>
                <a:gd name="T11" fmla="*/ 19 h 360"/>
                <a:gd name="T12" fmla="*/ 72 w 662"/>
                <a:gd name="T13" fmla="*/ 15 h 360"/>
                <a:gd name="T14" fmla="*/ 51 w 662"/>
                <a:gd name="T15" fmla="*/ 12 h 360"/>
                <a:gd name="T16" fmla="*/ 31 w 662"/>
                <a:gd name="T17" fmla="*/ 7 h 360"/>
                <a:gd name="T18" fmla="*/ 9 w 662"/>
                <a:gd name="T19" fmla="*/ 7 h 360"/>
                <a:gd name="T20" fmla="*/ 2 w 662"/>
                <a:gd name="T21" fmla="*/ 12 h 360"/>
                <a:gd name="T22" fmla="*/ 1 w 662"/>
                <a:gd name="T23" fmla="*/ 22 h 360"/>
                <a:gd name="T24" fmla="*/ 0 w 662"/>
                <a:gd name="T25" fmla="*/ 33 h 360"/>
                <a:gd name="T26" fmla="*/ 6 w 662"/>
                <a:gd name="T27" fmla="*/ 51 h 360"/>
                <a:gd name="T28" fmla="*/ 26 w 662"/>
                <a:gd name="T29" fmla="*/ 70 h 360"/>
                <a:gd name="T30" fmla="*/ 48 w 662"/>
                <a:gd name="T31" fmla="*/ 82 h 360"/>
                <a:gd name="T32" fmla="*/ 82 w 662"/>
                <a:gd name="T33" fmla="*/ 86 h 360"/>
                <a:gd name="T34" fmla="*/ 124 w 662"/>
                <a:gd name="T35" fmla="*/ 90 h 360"/>
                <a:gd name="T36" fmla="*/ 168 w 662"/>
                <a:gd name="T37" fmla="*/ 94 h 360"/>
                <a:gd name="T38" fmla="*/ 192 w 662"/>
                <a:gd name="T39" fmla="*/ 96 h 360"/>
                <a:gd name="T40" fmla="*/ 222 w 662"/>
                <a:gd name="T41" fmla="*/ 76 h 360"/>
                <a:gd name="T42" fmla="*/ 250 w 662"/>
                <a:gd name="T43" fmla="*/ 59 h 360"/>
                <a:gd name="T44" fmla="*/ 271 w 662"/>
                <a:gd name="T45" fmla="*/ 68 h 360"/>
                <a:gd name="T46" fmla="*/ 284 w 662"/>
                <a:gd name="T47" fmla="*/ 99 h 360"/>
                <a:gd name="T48" fmla="*/ 293 w 662"/>
                <a:gd name="T49" fmla="*/ 132 h 360"/>
                <a:gd name="T50" fmla="*/ 311 w 662"/>
                <a:gd name="T51" fmla="*/ 159 h 360"/>
                <a:gd name="T52" fmla="*/ 350 w 662"/>
                <a:gd name="T53" fmla="*/ 204 h 360"/>
                <a:gd name="T54" fmla="*/ 398 w 662"/>
                <a:gd name="T55" fmla="*/ 259 h 360"/>
                <a:gd name="T56" fmla="*/ 435 w 662"/>
                <a:gd name="T57" fmla="*/ 295 h 360"/>
                <a:gd name="T58" fmla="*/ 468 w 662"/>
                <a:gd name="T59" fmla="*/ 321 h 360"/>
                <a:gd name="T60" fmla="*/ 511 w 662"/>
                <a:gd name="T61" fmla="*/ 344 h 360"/>
                <a:gd name="T62" fmla="*/ 554 w 662"/>
                <a:gd name="T63" fmla="*/ 359 h 360"/>
                <a:gd name="T64" fmla="*/ 584 w 662"/>
                <a:gd name="T65" fmla="*/ 358 h 360"/>
                <a:gd name="T66" fmla="*/ 618 w 662"/>
                <a:gd name="T67" fmla="*/ 351 h 360"/>
                <a:gd name="T68" fmla="*/ 648 w 662"/>
                <a:gd name="T69" fmla="*/ 336 h 360"/>
                <a:gd name="T70" fmla="*/ 660 w 662"/>
                <a:gd name="T71" fmla="*/ 314 h 360"/>
                <a:gd name="T72" fmla="*/ 660 w 662"/>
                <a:gd name="T73" fmla="*/ 284 h 360"/>
                <a:gd name="T74" fmla="*/ 649 w 662"/>
                <a:gd name="T75" fmla="*/ 254 h 360"/>
                <a:gd name="T76" fmla="*/ 634 w 662"/>
                <a:gd name="T77" fmla="*/ 226 h 360"/>
                <a:gd name="T78" fmla="*/ 622 w 662"/>
                <a:gd name="T79" fmla="*/ 201 h 360"/>
                <a:gd name="T80" fmla="*/ 612 w 662"/>
                <a:gd name="T81" fmla="*/ 178 h 360"/>
                <a:gd name="T82" fmla="*/ 589 w 662"/>
                <a:gd name="T83" fmla="*/ 153 h 360"/>
                <a:gd name="T84" fmla="*/ 544 w 662"/>
                <a:gd name="T85" fmla="*/ 126 h 360"/>
                <a:gd name="T86" fmla="*/ 485 w 662"/>
                <a:gd name="T87" fmla="*/ 92 h 360"/>
                <a:gd name="T88" fmla="*/ 448 w 662"/>
                <a:gd name="T89" fmla="*/ 66 h 360"/>
                <a:gd name="T90" fmla="*/ 403 w 662"/>
                <a:gd name="T91" fmla="*/ 41 h 360"/>
                <a:gd name="T92" fmla="*/ 339 w 662"/>
                <a:gd name="T93" fmla="*/ 15 h 360"/>
                <a:gd name="T94" fmla="*/ 300 w 662"/>
                <a:gd name="T95" fmla="*/ 1 h 360"/>
                <a:gd name="T96" fmla="*/ 292 w 662"/>
                <a:gd name="T97" fmla="*/ 1 h 360"/>
                <a:gd name="T98" fmla="*/ 276 w 662"/>
                <a:gd name="T99" fmla="*/ 3 h 360"/>
                <a:gd name="T100" fmla="*/ 262 w 662"/>
                <a:gd name="T101" fmla="*/ 3 h 36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62"/>
                <a:gd name="T154" fmla="*/ 0 h 360"/>
                <a:gd name="T155" fmla="*/ 662 w 662"/>
                <a:gd name="T156" fmla="*/ 360 h 36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62" h="360">
                  <a:moveTo>
                    <a:pt x="260" y="3"/>
                  </a:moveTo>
                  <a:lnTo>
                    <a:pt x="259" y="4"/>
                  </a:lnTo>
                  <a:lnTo>
                    <a:pt x="257" y="4"/>
                  </a:lnTo>
                  <a:lnTo>
                    <a:pt x="254" y="5"/>
                  </a:lnTo>
                  <a:lnTo>
                    <a:pt x="251" y="5"/>
                  </a:lnTo>
                  <a:lnTo>
                    <a:pt x="246" y="7"/>
                  </a:lnTo>
                  <a:lnTo>
                    <a:pt x="242" y="8"/>
                  </a:lnTo>
                  <a:lnTo>
                    <a:pt x="236" y="10"/>
                  </a:lnTo>
                  <a:lnTo>
                    <a:pt x="231" y="10"/>
                  </a:lnTo>
                  <a:lnTo>
                    <a:pt x="225" y="12"/>
                  </a:lnTo>
                  <a:lnTo>
                    <a:pt x="219" y="13"/>
                  </a:lnTo>
                  <a:lnTo>
                    <a:pt x="214" y="15"/>
                  </a:lnTo>
                  <a:lnTo>
                    <a:pt x="208" y="15"/>
                  </a:lnTo>
                  <a:lnTo>
                    <a:pt x="202" y="16"/>
                  </a:lnTo>
                  <a:lnTo>
                    <a:pt x="198" y="16"/>
                  </a:lnTo>
                  <a:lnTo>
                    <a:pt x="194" y="16"/>
                  </a:lnTo>
                  <a:lnTo>
                    <a:pt x="192" y="16"/>
                  </a:lnTo>
                  <a:lnTo>
                    <a:pt x="184" y="18"/>
                  </a:lnTo>
                  <a:lnTo>
                    <a:pt x="177" y="18"/>
                  </a:lnTo>
                  <a:lnTo>
                    <a:pt x="170" y="18"/>
                  </a:lnTo>
                  <a:lnTo>
                    <a:pt x="164" y="18"/>
                  </a:lnTo>
                  <a:lnTo>
                    <a:pt x="156" y="19"/>
                  </a:lnTo>
                  <a:lnTo>
                    <a:pt x="150" y="19"/>
                  </a:lnTo>
                  <a:lnTo>
                    <a:pt x="142" y="19"/>
                  </a:lnTo>
                  <a:lnTo>
                    <a:pt x="137" y="19"/>
                  </a:lnTo>
                  <a:lnTo>
                    <a:pt x="130" y="19"/>
                  </a:lnTo>
                  <a:lnTo>
                    <a:pt x="123" y="19"/>
                  </a:lnTo>
                  <a:lnTo>
                    <a:pt x="115" y="19"/>
                  </a:lnTo>
                  <a:lnTo>
                    <a:pt x="110" y="19"/>
                  </a:lnTo>
                  <a:lnTo>
                    <a:pt x="102" y="19"/>
                  </a:lnTo>
                  <a:lnTo>
                    <a:pt x="96" y="17"/>
                  </a:lnTo>
                  <a:lnTo>
                    <a:pt x="88" y="17"/>
                  </a:lnTo>
                  <a:lnTo>
                    <a:pt x="83" y="15"/>
                  </a:lnTo>
                  <a:lnTo>
                    <a:pt x="77" y="15"/>
                  </a:lnTo>
                  <a:lnTo>
                    <a:pt x="72" y="15"/>
                  </a:lnTo>
                  <a:lnTo>
                    <a:pt x="66" y="15"/>
                  </a:lnTo>
                  <a:lnTo>
                    <a:pt x="63" y="13"/>
                  </a:lnTo>
                  <a:lnTo>
                    <a:pt x="58" y="13"/>
                  </a:lnTo>
                  <a:lnTo>
                    <a:pt x="54" y="12"/>
                  </a:lnTo>
                  <a:lnTo>
                    <a:pt x="51" y="12"/>
                  </a:lnTo>
                  <a:lnTo>
                    <a:pt x="47" y="10"/>
                  </a:lnTo>
                  <a:lnTo>
                    <a:pt x="42" y="10"/>
                  </a:lnTo>
                  <a:lnTo>
                    <a:pt x="38" y="9"/>
                  </a:lnTo>
                  <a:lnTo>
                    <a:pt x="35" y="9"/>
                  </a:lnTo>
                  <a:lnTo>
                    <a:pt x="31" y="7"/>
                  </a:lnTo>
                  <a:lnTo>
                    <a:pt x="25" y="7"/>
                  </a:lnTo>
                  <a:lnTo>
                    <a:pt x="22" y="7"/>
                  </a:lnTo>
                  <a:lnTo>
                    <a:pt x="16" y="7"/>
                  </a:lnTo>
                  <a:lnTo>
                    <a:pt x="12" y="5"/>
                  </a:lnTo>
                  <a:lnTo>
                    <a:pt x="9" y="7"/>
                  </a:lnTo>
                  <a:lnTo>
                    <a:pt x="7" y="7"/>
                  </a:lnTo>
                  <a:lnTo>
                    <a:pt x="5" y="9"/>
                  </a:lnTo>
                  <a:lnTo>
                    <a:pt x="4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1" y="44"/>
                  </a:lnTo>
                  <a:lnTo>
                    <a:pt x="4" y="47"/>
                  </a:lnTo>
                  <a:lnTo>
                    <a:pt x="6" y="51"/>
                  </a:lnTo>
                  <a:lnTo>
                    <a:pt x="10" y="55"/>
                  </a:lnTo>
                  <a:lnTo>
                    <a:pt x="14" y="59"/>
                  </a:lnTo>
                  <a:lnTo>
                    <a:pt x="18" y="62"/>
                  </a:lnTo>
                  <a:lnTo>
                    <a:pt x="22" y="66"/>
                  </a:lnTo>
                  <a:lnTo>
                    <a:pt x="26" y="70"/>
                  </a:lnTo>
                  <a:lnTo>
                    <a:pt x="30" y="73"/>
                  </a:lnTo>
                  <a:lnTo>
                    <a:pt x="36" y="76"/>
                  </a:lnTo>
                  <a:lnTo>
                    <a:pt x="40" y="78"/>
                  </a:lnTo>
                  <a:lnTo>
                    <a:pt x="45" y="80"/>
                  </a:lnTo>
                  <a:lnTo>
                    <a:pt x="48" y="82"/>
                  </a:lnTo>
                  <a:lnTo>
                    <a:pt x="53" y="82"/>
                  </a:lnTo>
                  <a:lnTo>
                    <a:pt x="59" y="84"/>
                  </a:lnTo>
                  <a:lnTo>
                    <a:pt x="66" y="85"/>
                  </a:lnTo>
                  <a:lnTo>
                    <a:pt x="73" y="86"/>
                  </a:lnTo>
                  <a:lnTo>
                    <a:pt x="82" y="86"/>
                  </a:lnTo>
                  <a:lnTo>
                    <a:pt x="89" y="88"/>
                  </a:lnTo>
                  <a:lnTo>
                    <a:pt x="98" y="88"/>
                  </a:lnTo>
                  <a:lnTo>
                    <a:pt x="108" y="88"/>
                  </a:lnTo>
                  <a:lnTo>
                    <a:pt x="117" y="88"/>
                  </a:lnTo>
                  <a:lnTo>
                    <a:pt x="124" y="90"/>
                  </a:lnTo>
                  <a:lnTo>
                    <a:pt x="134" y="90"/>
                  </a:lnTo>
                  <a:lnTo>
                    <a:pt x="142" y="91"/>
                  </a:lnTo>
                  <a:lnTo>
                    <a:pt x="152" y="91"/>
                  </a:lnTo>
                  <a:lnTo>
                    <a:pt x="160" y="93"/>
                  </a:lnTo>
                  <a:lnTo>
                    <a:pt x="168" y="94"/>
                  </a:lnTo>
                  <a:lnTo>
                    <a:pt x="174" y="96"/>
                  </a:lnTo>
                  <a:lnTo>
                    <a:pt x="181" y="97"/>
                  </a:lnTo>
                  <a:lnTo>
                    <a:pt x="184" y="98"/>
                  </a:lnTo>
                  <a:lnTo>
                    <a:pt x="188" y="97"/>
                  </a:lnTo>
                  <a:lnTo>
                    <a:pt x="192" y="96"/>
                  </a:lnTo>
                  <a:lnTo>
                    <a:pt x="198" y="93"/>
                  </a:lnTo>
                  <a:lnTo>
                    <a:pt x="203" y="90"/>
                  </a:lnTo>
                  <a:lnTo>
                    <a:pt x="209" y="85"/>
                  </a:lnTo>
                  <a:lnTo>
                    <a:pt x="214" y="81"/>
                  </a:lnTo>
                  <a:lnTo>
                    <a:pt x="222" y="76"/>
                  </a:lnTo>
                  <a:lnTo>
                    <a:pt x="228" y="72"/>
                  </a:lnTo>
                  <a:lnTo>
                    <a:pt x="233" y="69"/>
                  </a:lnTo>
                  <a:lnTo>
                    <a:pt x="239" y="65"/>
                  </a:lnTo>
                  <a:lnTo>
                    <a:pt x="246" y="61"/>
                  </a:lnTo>
                  <a:lnTo>
                    <a:pt x="250" y="59"/>
                  </a:lnTo>
                  <a:lnTo>
                    <a:pt x="256" y="57"/>
                  </a:lnTo>
                  <a:lnTo>
                    <a:pt x="259" y="57"/>
                  </a:lnTo>
                  <a:lnTo>
                    <a:pt x="263" y="58"/>
                  </a:lnTo>
                  <a:lnTo>
                    <a:pt x="267" y="63"/>
                  </a:lnTo>
                  <a:lnTo>
                    <a:pt x="271" y="68"/>
                  </a:lnTo>
                  <a:lnTo>
                    <a:pt x="274" y="73"/>
                  </a:lnTo>
                  <a:lnTo>
                    <a:pt x="277" y="79"/>
                  </a:lnTo>
                  <a:lnTo>
                    <a:pt x="279" y="87"/>
                  </a:lnTo>
                  <a:lnTo>
                    <a:pt x="282" y="92"/>
                  </a:lnTo>
                  <a:lnTo>
                    <a:pt x="284" y="99"/>
                  </a:lnTo>
                  <a:lnTo>
                    <a:pt x="286" y="105"/>
                  </a:lnTo>
                  <a:lnTo>
                    <a:pt x="287" y="112"/>
                  </a:lnTo>
                  <a:lnTo>
                    <a:pt x="288" y="119"/>
                  </a:lnTo>
                  <a:lnTo>
                    <a:pt x="290" y="127"/>
                  </a:lnTo>
                  <a:lnTo>
                    <a:pt x="293" y="132"/>
                  </a:lnTo>
                  <a:lnTo>
                    <a:pt x="295" y="138"/>
                  </a:lnTo>
                  <a:lnTo>
                    <a:pt x="298" y="144"/>
                  </a:lnTo>
                  <a:lnTo>
                    <a:pt x="302" y="149"/>
                  </a:lnTo>
                  <a:lnTo>
                    <a:pt x="307" y="153"/>
                  </a:lnTo>
                  <a:lnTo>
                    <a:pt x="311" y="159"/>
                  </a:lnTo>
                  <a:lnTo>
                    <a:pt x="317" y="166"/>
                  </a:lnTo>
                  <a:lnTo>
                    <a:pt x="324" y="175"/>
                  </a:lnTo>
                  <a:lnTo>
                    <a:pt x="332" y="183"/>
                  </a:lnTo>
                  <a:lnTo>
                    <a:pt x="340" y="193"/>
                  </a:lnTo>
                  <a:lnTo>
                    <a:pt x="350" y="204"/>
                  </a:lnTo>
                  <a:lnTo>
                    <a:pt x="359" y="215"/>
                  </a:lnTo>
                  <a:lnTo>
                    <a:pt x="370" y="226"/>
                  </a:lnTo>
                  <a:lnTo>
                    <a:pt x="379" y="237"/>
                  </a:lnTo>
                  <a:lnTo>
                    <a:pt x="388" y="249"/>
                  </a:lnTo>
                  <a:lnTo>
                    <a:pt x="398" y="259"/>
                  </a:lnTo>
                  <a:lnTo>
                    <a:pt x="407" y="269"/>
                  </a:lnTo>
                  <a:lnTo>
                    <a:pt x="415" y="278"/>
                  </a:lnTo>
                  <a:lnTo>
                    <a:pt x="423" y="285"/>
                  </a:lnTo>
                  <a:lnTo>
                    <a:pt x="429" y="292"/>
                  </a:lnTo>
                  <a:lnTo>
                    <a:pt x="435" y="295"/>
                  </a:lnTo>
                  <a:lnTo>
                    <a:pt x="440" y="301"/>
                  </a:lnTo>
                  <a:lnTo>
                    <a:pt x="446" y="305"/>
                  </a:lnTo>
                  <a:lnTo>
                    <a:pt x="453" y="311"/>
                  </a:lnTo>
                  <a:lnTo>
                    <a:pt x="460" y="315"/>
                  </a:lnTo>
                  <a:lnTo>
                    <a:pt x="468" y="321"/>
                  </a:lnTo>
                  <a:lnTo>
                    <a:pt x="476" y="325"/>
                  </a:lnTo>
                  <a:lnTo>
                    <a:pt x="485" y="331"/>
                  </a:lnTo>
                  <a:lnTo>
                    <a:pt x="494" y="335"/>
                  </a:lnTo>
                  <a:lnTo>
                    <a:pt x="502" y="341"/>
                  </a:lnTo>
                  <a:lnTo>
                    <a:pt x="511" y="344"/>
                  </a:lnTo>
                  <a:lnTo>
                    <a:pt x="520" y="348"/>
                  </a:lnTo>
                  <a:lnTo>
                    <a:pt x="530" y="351"/>
                  </a:lnTo>
                  <a:lnTo>
                    <a:pt x="537" y="355"/>
                  </a:lnTo>
                  <a:lnTo>
                    <a:pt x="546" y="357"/>
                  </a:lnTo>
                  <a:lnTo>
                    <a:pt x="554" y="359"/>
                  </a:lnTo>
                  <a:lnTo>
                    <a:pt x="562" y="359"/>
                  </a:lnTo>
                  <a:lnTo>
                    <a:pt x="566" y="359"/>
                  </a:lnTo>
                  <a:lnTo>
                    <a:pt x="572" y="359"/>
                  </a:lnTo>
                  <a:lnTo>
                    <a:pt x="578" y="359"/>
                  </a:lnTo>
                  <a:lnTo>
                    <a:pt x="584" y="358"/>
                  </a:lnTo>
                  <a:lnTo>
                    <a:pt x="590" y="358"/>
                  </a:lnTo>
                  <a:lnTo>
                    <a:pt x="598" y="356"/>
                  </a:lnTo>
                  <a:lnTo>
                    <a:pt x="604" y="354"/>
                  </a:lnTo>
                  <a:lnTo>
                    <a:pt x="612" y="352"/>
                  </a:lnTo>
                  <a:lnTo>
                    <a:pt x="618" y="351"/>
                  </a:lnTo>
                  <a:lnTo>
                    <a:pt x="625" y="349"/>
                  </a:lnTo>
                  <a:lnTo>
                    <a:pt x="630" y="347"/>
                  </a:lnTo>
                  <a:lnTo>
                    <a:pt x="638" y="343"/>
                  </a:lnTo>
                  <a:lnTo>
                    <a:pt x="642" y="340"/>
                  </a:lnTo>
                  <a:lnTo>
                    <a:pt x="648" y="336"/>
                  </a:lnTo>
                  <a:lnTo>
                    <a:pt x="652" y="332"/>
                  </a:lnTo>
                  <a:lnTo>
                    <a:pt x="656" y="328"/>
                  </a:lnTo>
                  <a:lnTo>
                    <a:pt x="657" y="324"/>
                  </a:lnTo>
                  <a:lnTo>
                    <a:pt x="659" y="320"/>
                  </a:lnTo>
                  <a:lnTo>
                    <a:pt x="660" y="314"/>
                  </a:lnTo>
                  <a:lnTo>
                    <a:pt x="661" y="309"/>
                  </a:lnTo>
                  <a:lnTo>
                    <a:pt x="660" y="303"/>
                  </a:lnTo>
                  <a:lnTo>
                    <a:pt x="660" y="297"/>
                  </a:lnTo>
                  <a:lnTo>
                    <a:pt x="660" y="291"/>
                  </a:lnTo>
                  <a:lnTo>
                    <a:pt x="660" y="284"/>
                  </a:lnTo>
                  <a:lnTo>
                    <a:pt x="658" y="278"/>
                  </a:lnTo>
                  <a:lnTo>
                    <a:pt x="656" y="272"/>
                  </a:lnTo>
                  <a:lnTo>
                    <a:pt x="654" y="266"/>
                  </a:lnTo>
                  <a:lnTo>
                    <a:pt x="652" y="259"/>
                  </a:lnTo>
                  <a:lnTo>
                    <a:pt x="649" y="254"/>
                  </a:lnTo>
                  <a:lnTo>
                    <a:pt x="647" y="248"/>
                  </a:lnTo>
                  <a:lnTo>
                    <a:pt x="645" y="244"/>
                  </a:lnTo>
                  <a:lnTo>
                    <a:pt x="643" y="238"/>
                  </a:lnTo>
                  <a:lnTo>
                    <a:pt x="638" y="233"/>
                  </a:lnTo>
                  <a:lnTo>
                    <a:pt x="634" y="226"/>
                  </a:lnTo>
                  <a:lnTo>
                    <a:pt x="630" y="220"/>
                  </a:lnTo>
                  <a:lnTo>
                    <a:pt x="628" y="215"/>
                  </a:lnTo>
                  <a:lnTo>
                    <a:pt x="626" y="211"/>
                  </a:lnTo>
                  <a:lnTo>
                    <a:pt x="624" y="205"/>
                  </a:lnTo>
                  <a:lnTo>
                    <a:pt x="622" y="201"/>
                  </a:lnTo>
                  <a:lnTo>
                    <a:pt x="620" y="196"/>
                  </a:lnTo>
                  <a:lnTo>
                    <a:pt x="618" y="192"/>
                  </a:lnTo>
                  <a:lnTo>
                    <a:pt x="616" y="187"/>
                  </a:lnTo>
                  <a:lnTo>
                    <a:pt x="614" y="184"/>
                  </a:lnTo>
                  <a:lnTo>
                    <a:pt x="612" y="178"/>
                  </a:lnTo>
                  <a:lnTo>
                    <a:pt x="608" y="174"/>
                  </a:lnTo>
                  <a:lnTo>
                    <a:pt x="604" y="168"/>
                  </a:lnTo>
                  <a:lnTo>
                    <a:pt x="599" y="163"/>
                  </a:lnTo>
                  <a:lnTo>
                    <a:pt x="594" y="156"/>
                  </a:lnTo>
                  <a:lnTo>
                    <a:pt x="589" y="153"/>
                  </a:lnTo>
                  <a:lnTo>
                    <a:pt x="583" y="149"/>
                  </a:lnTo>
                  <a:lnTo>
                    <a:pt x="574" y="145"/>
                  </a:lnTo>
                  <a:lnTo>
                    <a:pt x="566" y="138"/>
                  </a:lnTo>
                  <a:lnTo>
                    <a:pt x="555" y="133"/>
                  </a:lnTo>
                  <a:lnTo>
                    <a:pt x="544" y="126"/>
                  </a:lnTo>
                  <a:lnTo>
                    <a:pt x="532" y="119"/>
                  </a:lnTo>
                  <a:lnTo>
                    <a:pt x="521" y="111"/>
                  </a:lnTo>
                  <a:lnTo>
                    <a:pt x="508" y="106"/>
                  </a:lnTo>
                  <a:lnTo>
                    <a:pt x="496" y="98"/>
                  </a:lnTo>
                  <a:lnTo>
                    <a:pt x="485" y="92"/>
                  </a:lnTo>
                  <a:lnTo>
                    <a:pt x="475" y="85"/>
                  </a:lnTo>
                  <a:lnTo>
                    <a:pt x="465" y="80"/>
                  </a:lnTo>
                  <a:lnTo>
                    <a:pt x="458" y="75"/>
                  </a:lnTo>
                  <a:lnTo>
                    <a:pt x="452" y="71"/>
                  </a:lnTo>
                  <a:lnTo>
                    <a:pt x="448" y="66"/>
                  </a:lnTo>
                  <a:lnTo>
                    <a:pt x="442" y="62"/>
                  </a:lnTo>
                  <a:lnTo>
                    <a:pt x="435" y="57"/>
                  </a:lnTo>
                  <a:lnTo>
                    <a:pt x="425" y="52"/>
                  </a:lnTo>
                  <a:lnTo>
                    <a:pt x="415" y="47"/>
                  </a:lnTo>
                  <a:lnTo>
                    <a:pt x="403" y="41"/>
                  </a:lnTo>
                  <a:lnTo>
                    <a:pt x="390" y="36"/>
                  </a:lnTo>
                  <a:lnTo>
                    <a:pt x="377" y="30"/>
                  </a:lnTo>
                  <a:lnTo>
                    <a:pt x="365" y="25"/>
                  </a:lnTo>
                  <a:lnTo>
                    <a:pt x="352" y="21"/>
                  </a:lnTo>
                  <a:lnTo>
                    <a:pt x="339" y="15"/>
                  </a:lnTo>
                  <a:lnTo>
                    <a:pt x="328" y="12"/>
                  </a:lnTo>
                  <a:lnTo>
                    <a:pt x="318" y="7"/>
                  </a:lnTo>
                  <a:lnTo>
                    <a:pt x="310" y="5"/>
                  </a:lnTo>
                  <a:lnTo>
                    <a:pt x="304" y="2"/>
                  </a:lnTo>
                  <a:lnTo>
                    <a:pt x="300" y="1"/>
                  </a:lnTo>
                  <a:lnTo>
                    <a:pt x="299" y="0"/>
                  </a:lnTo>
                  <a:lnTo>
                    <a:pt x="297" y="1"/>
                  </a:lnTo>
                  <a:lnTo>
                    <a:pt x="294" y="1"/>
                  </a:lnTo>
                  <a:lnTo>
                    <a:pt x="292" y="1"/>
                  </a:lnTo>
                  <a:lnTo>
                    <a:pt x="288" y="1"/>
                  </a:lnTo>
                  <a:lnTo>
                    <a:pt x="286" y="1"/>
                  </a:lnTo>
                  <a:lnTo>
                    <a:pt x="282" y="1"/>
                  </a:lnTo>
                  <a:lnTo>
                    <a:pt x="280" y="1"/>
                  </a:lnTo>
                  <a:lnTo>
                    <a:pt x="276" y="3"/>
                  </a:lnTo>
                  <a:lnTo>
                    <a:pt x="272" y="3"/>
                  </a:lnTo>
                  <a:lnTo>
                    <a:pt x="269" y="3"/>
                  </a:lnTo>
                  <a:lnTo>
                    <a:pt x="266" y="3"/>
                  </a:lnTo>
                  <a:lnTo>
                    <a:pt x="264" y="3"/>
                  </a:lnTo>
                  <a:lnTo>
                    <a:pt x="262" y="3"/>
                  </a:lnTo>
                  <a:lnTo>
                    <a:pt x="260" y="3"/>
                  </a:lnTo>
                </a:path>
              </a:pathLst>
            </a:custGeom>
            <a:solidFill>
              <a:srgbClr val="FF9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6" name="Freeform 20"/>
            <p:cNvSpPr>
              <a:spLocks/>
            </p:cNvSpPr>
            <p:nvPr/>
          </p:nvSpPr>
          <p:spPr bwMode="auto">
            <a:xfrm>
              <a:off x="5186" y="2454"/>
              <a:ext cx="135" cy="74"/>
            </a:xfrm>
            <a:custGeom>
              <a:avLst/>
              <a:gdLst>
                <a:gd name="T0" fmla="*/ 104 w 135"/>
                <a:gd name="T1" fmla="*/ 28 h 74"/>
                <a:gd name="T2" fmla="*/ 98 w 135"/>
                <a:gd name="T3" fmla="*/ 26 h 74"/>
                <a:gd name="T4" fmla="*/ 93 w 135"/>
                <a:gd name="T5" fmla="*/ 22 h 74"/>
                <a:gd name="T6" fmla="*/ 84 w 135"/>
                <a:gd name="T7" fmla="*/ 21 h 74"/>
                <a:gd name="T8" fmla="*/ 78 w 135"/>
                <a:gd name="T9" fmla="*/ 17 h 74"/>
                <a:gd name="T10" fmla="*/ 72 w 135"/>
                <a:gd name="T11" fmla="*/ 15 h 74"/>
                <a:gd name="T12" fmla="*/ 64 w 135"/>
                <a:gd name="T13" fmla="*/ 12 h 74"/>
                <a:gd name="T14" fmla="*/ 54 w 135"/>
                <a:gd name="T15" fmla="*/ 8 h 74"/>
                <a:gd name="T16" fmla="*/ 44 w 135"/>
                <a:gd name="T17" fmla="*/ 4 h 74"/>
                <a:gd name="T18" fmla="*/ 35 w 135"/>
                <a:gd name="T19" fmla="*/ 2 h 74"/>
                <a:gd name="T20" fmla="*/ 28 w 135"/>
                <a:gd name="T21" fmla="*/ 0 h 74"/>
                <a:gd name="T22" fmla="*/ 23 w 135"/>
                <a:gd name="T23" fmla="*/ 1 h 74"/>
                <a:gd name="T24" fmla="*/ 17 w 135"/>
                <a:gd name="T25" fmla="*/ 3 h 74"/>
                <a:gd name="T26" fmla="*/ 10 w 135"/>
                <a:gd name="T27" fmla="*/ 6 h 74"/>
                <a:gd name="T28" fmla="*/ 5 w 135"/>
                <a:gd name="T29" fmla="*/ 8 h 74"/>
                <a:gd name="T30" fmla="*/ 1 w 135"/>
                <a:gd name="T31" fmla="*/ 12 h 74"/>
                <a:gd name="T32" fmla="*/ 0 w 135"/>
                <a:gd name="T33" fmla="*/ 17 h 74"/>
                <a:gd name="T34" fmla="*/ 2 w 135"/>
                <a:gd name="T35" fmla="*/ 24 h 74"/>
                <a:gd name="T36" fmla="*/ 7 w 135"/>
                <a:gd name="T37" fmla="*/ 31 h 74"/>
                <a:gd name="T38" fmla="*/ 13 w 135"/>
                <a:gd name="T39" fmla="*/ 39 h 74"/>
                <a:gd name="T40" fmla="*/ 18 w 135"/>
                <a:gd name="T41" fmla="*/ 44 h 74"/>
                <a:gd name="T42" fmla="*/ 24 w 135"/>
                <a:gd name="T43" fmla="*/ 49 h 74"/>
                <a:gd name="T44" fmla="*/ 31 w 135"/>
                <a:gd name="T45" fmla="*/ 55 h 74"/>
                <a:gd name="T46" fmla="*/ 40 w 135"/>
                <a:gd name="T47" fmla="*/ 61 h 74"/>
                <a:gd name="T48" fmla="*/ 49 w 135"/>
                <a:gd name="T49" fmla="*/ 66 h 74"/>
                <a:gd name="T50" fmla="*/ 58 w 135"/>
                <a:gd name="T51" fmla="*/ 71 h 74"/>
                <a:gd name="T52" fmla="*/ 70 w 135"/>
                <a:gd name="T53" fmla="*/ 72 h 74"/>
                <a:gd name="T54" fmla="*/ 77 w 135"/>
                <a:gd name="T55" fmla="*/ 73 h 74"/>
                <a:gd name="T56" fmla="*/ 88 w 135"/>
                <a:gd name="T57" fmla="*/ 73 h 74"/>
                <a:gd name="T58" fmla="*/ 100 w 135"/>
                <a:gd name="T59" fmla="*/ 72 h 74"/>
                <a:gd name="T60" fmla="*/ 112 w 135"/>
                <a:gd name="T61" fmla="*/ 69 h 74"/>
                <a:gd name="T62" fmla="*/ 120 w 135"/>
                <a:gd name="T63" fmla="*/ 66 h 74"/>
                <a:gd name="T64" fmla="*/ 125 w 135"/>
                <a:gd name="T65" fmla="*/ 63 h 74"/>
                <a:gd name="T66" fmla="*/ 126 w 135"/>
                <a:gd name="T67" fmla="*/ 60 h 74"/>
                <a:gd name="T68" fmla="*/ 130 w 135"/>
                <a:gd name="T69" fmla="*/ 54 h 74"/>
                <a:gd name="T70" fmla="*/ 131 w 135"/>
                <a:gd name="T71" fmla="*/ 51 h 74"/>
                <a:gd name="T72" fmla="*/ 133 w 135"/>
                <a:gd name="T73" fmla="*/ 46 h 74"/>
                <a:gd name="T74" fmla="*/ 132 w 135"/>
                <a:gd name="T75" fmla="*/ 43 h 74"/>
                <a:gd name="T76" fmla="*/ 126 w 135"/>
                <a:gd name="T77" fmla="*/ 39 h 74"/>
                <a:gd name="T78" fmla="*/ 118 w 135"/>
                <a:gd name="T79" fmla="*/ 36 h 74"/>
                <a:gd name="T80" fmla="*/ 110 w 135"/>
                <a:gd name="T81" fmla="*/ 34 h 74"/>
                <a:gd name="T82" fmla="*/ 104 w 135"/>
                <a:gd name="T83" fmla="*/ 32 h 74"/>
                <a:gd name="T84" fmla="*/ 102 w 135"/>
                <a:gd name="T85" fmla="*/ 31 h 74"/>
                <a:gd name="T86" fmla="*/ 102 w 135"/>
                <a:gd name="T87" fmla="*/ 31 h 74"/>
                <a:gd name="T88" fmla="*/ 102 w 135"/>
                <a:gd name="T89" fmla="*/ 31 h 74"/>
                <a:gd name="T90" fmla="*/ 104 w 135"/>
                <a:gd name="T91" fmla="*/ 30 h 74"/>
                <a:gd name="T92" fmla="*/ 105 w 135"/>
                <a:gd name="T93" fmla="*/ 30 h 74"/>
                <a:gd name="T94" fmla="*/ 105 w 135"/>
                <a:gd name="T95" fmla="*/ 30 h 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5"/>
                <a:gd name="T145" fmla="*/ 0 h 74"/>
                <a:gd name="T146" fmla="*/ 135 w 135"/>
                <a:gd name="T147" fmla="*/ 74 h 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5" h="74">
                  <a:moveTo>
                    <a:pt x="106" y="28"/>
                  </a:moveTo>
                  <a:lnTo>
                    <a:pt x="105" y="28"/>
                  </a:lnTo>
                  <a:lnTo>
                    <a:pt x="104" y="28"/>
                  </a:lnTo>
                  <a:lnTo>
                    <a:pt x="102" y="28"/>
                  </a:lnTo>
                  <a:lnTo>
                    <a:pt x="102" y="26"/>
                  </a:lnTo>
                  <a:lnTo>
                    <a:pt x="98" y="26"/>
                  </a:lnTo>
                  <a:lnTo>
                    <a:pt x="96" y="24"/>
                  </a:lnTo>
                  <a:lnTo>
                    <a:pt x="95" y="24"/>
                  </a:lnTo>
                  <a:lnTo>
                    <a:pt x="93" y="22"/>
                  </a:lnTo>
                  <a:lnTo>
                    <a:pt x="89" y="22"/>
                  </a:lnTo>
                  <a:lnTo>
                    <a:pt x="87" y="21"/>
                  </a:lnTo>
                  <a:lnTo>
                    <a:pt x="84" y="21"/>
                  </a:lnTo>
                  <a:lnTo>
                    <a:pt x="82" y="19"/>
                  </a:lnTo>
                  <a:lnTo>
                    <a:pt x="80" y="19"/>
                  </a:lnTo>
                  <a:lnTo>
                    <a:pt x="78" y="17"/>
                  </a:lnTo>
                  <a:lnTo>
                    <a:pt x="76" y="17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4"/>
                  </a:lnTo>
                  <a:lnTo>
                    <a:pt x="66" y="14"/>
                  </a:lnTo>
                  <a:lnTo>
                    <a:pt x="64" y="12"/>
                  </a:lnTo>
                  <a:lnTo>
                    <a:pt x="60" y="12"/>
                  </a:lnTo>
                  <a:lnTo>
                    <a:pt x="57" y="10"/>
                  </a:lnTo>
                  <a:lnTo>
                    <a:pt x="54" y="8"/>
                  </a:lnTo>
                  <a:lnTo>
                    <a:pt x="52" y="6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0" y="4"/>
                  </a:lnTo>
                  <a:lnTo>
                    <a:pt x="38" y="2"/>
                  </a:lnTo>
                  <a:lnTo>
                    <a:pt x="35" y="2"/>
                  </a:lnTo>
                  <a:lnTo>
                    <a:pt x="33" y="1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5" y="1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5" y="4"/>
                  </a:lnTo>
                  <a:lnTo>
                    <a:pt x="13" y="4"/>
                  </a:lnTo>
                  <a:lnTo>
                    <a:pt x="10" y="6"/>
                  </a:lnTo>
                  <a:lnTo>
                    <a:pt x="9" y="6"/>
                  </a:lnTo>
                  <a:lnTo>
                    <a:pt x="7" y="8"/>
                  </a:lnTo>
                  <a:lnTo>
                    <a:pt x="5" y="8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1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9"/>
                  </a:lnTo>
                  <a:lnTo>
                    <a:pt x="7" y="31"/>
                  </a:lnTo>
                  <a:lnTo>
                    <a:pt x="9" y="34"/>
                  </a:lnTo>
                  <a:lnTo>
                    <a:pt x="11" y="36"/>
                  </a:lnTo>
                  <a:lnTo>
                    <a:pt x="13" y="39"/>
                  </a:lnTo>
                  <a:lnTo>
                    <a:pt x="15" y="41"/>
                  </a:lnTo>
                  <a:lnTo>
                    <a:pt x="16" y="42"/>
                  </a:lnTo>
                  <a:lnTo>
                    <a:pt x="18" y="44"/>
                  </a:lnTo>
                  <a:lnTo>
                    <a:pt x="20" y="46"/>
                  </a:lnTo>
                  <a:lnTo>
                    <a:pt x="22" y="46"/>
                  </a:lnTo>
                  <a:lnTo>
                    <a:pt x="24" y="49"/>
                  </a:lnTo>
                  <a:lnTo>
                    <a:pt x="26" y="51"/>
                  </a:lnTo>
                  <a:lnTo>
                    <a:pt x="27" y="53"/>
                  </a:lnTo>
                  <a:lnTo>
                    <a:pt x="31" y="55"/>
                  </a:lnTo>
                  <a:lnTo>
                    <a:pt x="33" y="57"/>
                  </a:lnTo>
                  <a:lnTo>
                    <a:pt x="37" y="59"/>
                  </a:lnTo>
                  <a:lnTo>
                    <a:pt x="40" y="61"/>
                  </a:lnTo>
                  <a:lnTo>
                    <a:pt x="44" y="62"/>
                  </a:lnTo>
                  <a:lnTo>
                    <a:pt x="46" y="64"/>
                  </a:lnTo>
                  <a:lnTo>
                    <a:pt x="49" y="66"/>
                  </a:lnTo>
                  <a:lnTo>
                    <a:pt x="53" y="68"/>
                  </a:lnTo>
                  <a:lnTo>
                    <a:pt x="57" y="69"/>
                  </a:lnTo>
                  <a:lnTo>
                    <a:pt x="58" y="71"/>
                  </a:lnTo>
                  <a:lnTo>
                    <a:pt x="62" y="71"/>
                  </a:lnTo>
                  <a:lnTo>
                    <a:pt x="66" y="72"/>
                  </a:lnTo>
                  <a:lnTo>
                    <a:pt x="70" y="72"/>
                  </a:lnTo>
                  <a:lnTo>
                    <a:pt x="72" y="73"/>
                  </a:lnTo>
                  <a:lnTo>
                    <a:pt x="75" y="73"/>
                  </a:lnTo>
                  <a:lnTo>
                    <a:pt x="77" y="73"/>
                  </a:lnTo>
                  <a:lnTo>
                    <a:pt x="81" y="73"/>
                  </a:lnTo>
                  <a:lnTo>
                    <a:pt x="85" y="73"/>
                  </a:lnTo>
                  <a:lnTo>
                    <a:pt x="88" y="73"/>
                  </a:lnTo>
                  <a:lnTo>
                    <a:pt x="92" y="73"/>
                  </a:lnTo>
                  <a:lnTo>
                    <a:pt x="97" y="72"/>
                  </a:lnTo>
                  <a:lnTo>
                    <a:pt x="100" y="72"/>
                  </a:lnTo>
                  <a:lnTo>
                    <a:pt x="104" y="71"/>
                  </a:lnTo>
                  <a:lnTo>
                    <a:pt x="108" y="71"/>
                  </a:lnTo>
                  <a:lnTo>
                    <a:pt x="112" y="69"/>
                  </a:lnTo>
                  <a:lnTo>
                    <a:pt x="114" y="69"/>
                  </a:lnTo>
                  <a:lnTo>
                    <a:pt x="118" y="67"/>
                  </a:lnTo>
                  <a:lnTo>
                    <a:pt x="120" y="66"/>
                  </a:lnTo>
                  <a:lnTo>
                    <a:pt x="124" y="64"/>
                  </a:lnTo>
                  <a:lnTo>
                    <a:pt x="125" y="63"/>
                  </a:lnTo>
                  <a:lnTo>
                    <a:pt x="126" y="61"/>
                  </a:lnTo>
                  <a:lnTo>
                    <a:pt x="126" y="60"/>
                  </a:lnTo>
                  <a:lnTo>
                    <a:pt x="128" y="58"/>
                  </a:lnTo>
                  <a:lnTo>
                    <a:pt x="128" y="56"/>
                  </a:lnTo>
                  <a:lnTo>
                    <a:pt x="130" y="54"/>
                  </a:lnTo>
                  <a:lnTo>
                    <a:pt x="131" y="52"/>
                  </a:lnTo>
                  <a:lnTo>
                    <a:pt x="131" y="51"/>
                  </a:lnTo>
                  <a:lnTo>
                    <a:pt x="133" y="49"/>
                  </a:lnTo>
                  <a:lnTo>
                    <a:pt x="133" y="48"/>
                  </a:lnTo>
                  <a:lnTo>
                    <a:pt x="133" y="46"/>
                  </a:lnTo>
                  <a:lnTo>
                    <a:pt x="133" y="45"/>
                  </a:lnTo>
                  <a:lnTo>
                    <a:pt x="134" y="43"/>
                  </a:lnTo>
                  <a:lnTo>
                    <a:pt x="132" y="43"/>
                  </a:lnTo>
                  <a:lnTo>
                    <a:pt x="130" y="41"/>
                  </a:lnTo>
                  <a:lnTo>
                    <a:pt x="128" y="41"/>
                  </a:lnTo>
                  <a:lnTo>
                    <a:pt x="126" y="39"/>
                  </a:lnTo>
                  <a:lnTo>
                    <a:pt x="123" y="39"/>
                  </a:lnTo>
                  <a:lnTo>
                    <a:pt x="121" y="37"/>
                  </a:lnTo>
                  <a:lnTo>
                    <a:pt x="118" y="36"/>
                  </a:lnTo>
                  <a:lnTo>
                    <a:pt x="116" y="34"/>
                  </a:lnTo>
                  <a:lnTo>
                    <a:pt x="112" y="34"/>
                  </a:lnTo>
                  <a:lnTo>
                    <a:pt x="110" y="34"/>
                  </a:lnTo>
                  <a:lnTo>
                    <a:pt x="108" y="34"/>
                  </a:lnTo>
                  <a:lnTo>
                    <a:pt x="106" y="32"/>
                  </a:lnTo>
                  <a:lnTo>
                    <a:pt x="104" y="32"/>
                  </a:lnTo>
                  <a:lnTo>
                    <a:pt x="103" y="32"/>
                  </a:lnTo>
                  <a:lnTo>
                    <a:pt x="102" y="32"/>
                  </a:lnTo>
                  <a:lnTo>
                    <a:pt x="102" y="31"/>
                  </a:lnTo>
                  <a:lnTo>
                    <a:pt x="104" y="30"/>
                  </a:lnTo>
                  <a:lnTo>
                    <a:pt x="105" y="30"/>
                  </a:lnTo>
                  <a:lnTo>
                    <a:pt x="106" y="28"/>
                  </a:lnTo>
                </a:path>
              </a:pathLst>
            </a:custGeom>
            <a:solidFill>
              <a:srgbClr val="FFE1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7" name="Freeform 21"/>
            <p:cNvSpPr>
              <a:spLocks/>
            </p:cNvSpPr>
            <p:nvPr/>
          </p:nvSpPr>
          <p:spPr bwMode="auto">
            <a:xfrm>
              <a:off x="6051" y="2818"/>
              <a:ext cx="416" cy="175"/>
            </a:xfrm>
            <a:custGeom>
              <a:avLst/>
              <a:gdLst>
                <a:gd name="T0" fmla="*/ 339 w 416"/>
                <a:gd name="T1" fmla="*/ 5 h 175"/>
                <a:gd name="T2" fmla="*/ 327 w 416"/>
                <a:gd name="T3" fmla="*/ 6 h 175"/>
                <a:gd name="T4" fmla="*/ 308 w 416"/>
                <a:gd name="T5" fmla="*/ 7 h 175"/>
                <a:gd name="T6" fmla="*/ 283 w 416"/>
                <a:gd name="T7" fmla="*/ 8 h 175"/>
                <a:gd name="T8" fmla="*/ 254 w 416"/>
                <a:gd name="T9" fmla="*/ 10 h 175"/>
                <a:gd name="T10" fmla="*/ 224 w 416"/>
                <a:gd name="T11" fmla="*/ 12 h 175"/>
                <a:gd name="T12" fmla="*/ 197 w 416"/>
                <a:gd name="T13" fmla="*/ 14 h 175"/>
                <a:gd name="T14" fmla="*/ 173 w 416"/>
                <a:gd name="T15" fmla="*/ 16 h 175"/>
                <a:gd name="T16" fmla="*/ 158 w 416"/>
                <a:gd name="T17" fmla="*/ 17 h 175"/>
                <a:gd name="T18" fmla="*/ 141 w 416"/>
                <a:gd name="T19" fmla="*/ 17 h 175"/>
                <a:gd name="T20" fmla="*/ 120 w 416"/>
                <a:gd name="T21" fmla="*/ 14 h 175"/>
                <a:gd name="T22" fmla="*/ 97 w 416"/>
                <a:gd name="T23" fmla="*/ 10 h 175"/>
                <a:gd name="T24" fmla="*/ 72 w 416"/>
                <a:gd name="T25" fmla="*/ 9 h 175"/>
                <a:gd name="T26" fmla="*/ 50 w 416"/>
                <a:gd name="T27" fmla="*/ 7 h 175"/>
                <a:gd name="T28" fmla="*/ 30 w 416"/>
                <a:gd name="T29" fmla="*/ 7 h 175"/>
                <a:gd name="T30" fmla="*/ 17 w 416"/>
                <a:gd name="T31" fmla="*/ 9 h 175"/>
                <a:gd name="T32" fmla="*/ 10 w 416"/>
                <a:gd name="T33" fmla="*/ 16 h 175"/>
                <a:gd name="T34" fmla="*/ 5 w 416"/>
                <a:gd name="T35" fmla="*/ 30 h 175"/>
                <a:gd name="T36" fmla="*/ 2 w 416"/>
                <a:gd name="T37" fmla="*/ 50 h 175"/>
                <a:gd name="T38" fmla="*/ 0 w 416"/>
                <a:gd name="T39" fmla="*/ 74 h 175"/>
                <a:gd name="T40" fmla="*/ 0 w 416"/>
                <a:gd name="T41" fmla="*/ 98 h 175"/>
                <a:gd name="T42" fmla="*/ 1 w 416"/>
                <a:gd name="T43" fmla="*/ 122 h 175"/>
                <a:gd name="T44" fmla="*/ 5 w 416"/>
                <a:gd name="T45" fmla="*/ 143 h 175"/>
                <a:gd name="T46" fmla="*/ 10 w 416"/>
                <a:gd name="T47" fmla="*/ 156 h 175"/>
                <a:gd name="T48" fmla="*/ 23 w 416"/>
                <a:gd name="T49" fmla="*/ 166 h 175"/>
                <a:gd name="T50" fmla="*/ 50 w 416"/>
                <a:gd name="T51" fmla="*/ 173 h 175"/>
                <a:gd name="T52" fmla="*/ 87 w 416"/>
                <a:gd name="T53" fmla="*/ 174 h 175"/>
                <a:gd name="T54" fmla="*/ 129 w 416"/>
                <a:gd name="T55" fmla="*/ 170 h 175"/>
                <a:gd name="T56" fmla="*/ 173 w 416"/>
                <a:gd name="T57" fmla="*/ 165 h 175"/>
                <a:gd name="T58" fmla="*/ 216 w 416"/>
                <a:gd name="T59" fmla="*/ 158 h 175"/>
                <a:gd name="T60" fmla="*/ 257 w 416"/>
                <a:gd name="T61" fmla="*/ 153 h 175"/>
                <a:gd name="T62" fmla="*/ 292 w 416"/>
                <a:gd name="T63" fmla="*/ 149 h 175"/>
                <a:gd name="T64" fmla="*/ 311 w 416"/>
                <a:gd name="T65" fmla="*/ 150 h 175"/>
                <a:gd name="T66" fmla="*/ 325 w 416"/>
                <a:gd name="T67" fmla="*/ 150 h 175"/>
                <a:gd name="T68" fmla="*/ 341 w 416"/>
                <a:gd name="T69" fmla="*/ 151 h 175"/>
                <a:gd name="T70" fmla="*/ 360 w 416"/>
                <a:gd name="T71" fmla="*/ 151 h 175"/>
                <a:gd name="T72" fmla="*/ 377 w 416"/>
                <a:gd name="T73" fmla="*/ 153 h 175"/>
                <a:gd name="T74" fmla="*/ 392 w 416"/>
                <a:gd name="T75" fmla="*/ 153 h 175"/>
                <a:gd name="T76" fmla="*/ 404 w 416"/>
                <a:gd name="T77" fmla="*/ 154 h 175"/>
                <a:gd name="T78" fmla="*/ 411 w 416"/>
                <a:gd name="T79" fmla="*/ 154 h 175"/>
                <a:gd name="T80" fmla="*/ 411 w 416"/>
                <a:gd name="T81" fmla="*/ 153 h 175"/>
                <a:gd name="T82" fmla="*/ 411 w 416"/>
                <a:gd name="T83" fmla="*/ 144 h 175"/>
                <a:gd name="T84" fmla="*/ 411 w 416"/>
                <a:gd name="T85" fmla="*/ 126 h 175"/>
                <a:gd name="T86" fmla="*/ 411 w 416"/>
                <a:gd name="T87" fmla="*/ 102 h 175"/>
                <a:gd name="T88" fmla="*/ 412 w 416"/>
                <a:gd name="T89" fmla="*/ 77 h 175"/>
                <a:gd name="T90" fmla="*/ 412 w 416"/>
                <a:gd name="T91" fmla="*/ 51 h 175"/>
                <a:gd name="T92" fmla="*/ 413 w 416"/>
                <a:gd name="T93" fmla="*/ 27 h 175"/>
                <a:gd name="T94" fmla="*/ 413 w 416"/>
                <a:gd name="T95" fmla="*/ 8 h 175"/>
                <a:gd name="T96" fmla="*/ 410 w 416"/>
                <a:gd name="T97" fmla="*/ 1 h 175"/>
                <a:gd name="T98" fmla="*/ 400 w 416"/>
                <a:gd name="T99" fmla="*/ 1 h 175"/>
                <a:gd name="T100" fmla="*/ 389 w 416"/>
                <a:gd name="T101" fmla="*/ 2 h 175"/>
                <a:gd name="T102" fmla="*/ 377 w 416"/>
                <a:gd name="T103" fmla="*/ 2 h 175"/>
                <a:gd name="T104" fmla="*/ 365 w 416"/>
                <a:gd name="T105" fmla="*/ 4 h 175"/>
                <a:gd name="T106" fmla="*/ 353 w 416"/>
                <a:gd name="T107" fmla="*/ 4 h 175"/>
                <a:gd name="T108" fmla="*/ 346 w 416"/>
                <a:gd name="T109" fmla="*/ 4 h 175"/>
                <a:gd name="T110" fmla="*/ 341 w 416"/>
                <a:gd name="T111" fmla="*/ 4 h 175"/>
                <a:gd name="T112" fmla="*/ 341 w 416"/>
                <a:gd name="T113" fmla="*/ 4 h 1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16"/>
                <a:gd name="T172" fmla="*/ 0 h 175"/>
                <a:gd name="T173" fmla="*/ 416 w 416"/>
                <a:gd name="T174" fmla="*/ 175 h 1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16" h="175">
                  <a:moveTo>
                    <a:pt x="341" y="4"/>
                  </a:moveTo>
                  <a:lnTo>
                    <a:pt x="339" y="5"/>
                  </a:lnTo>
                  <a:lnTo>
                    <a:pt x="335" y="5"/>
                  </a:lnTo>
                  <a:lnTo>
                    <a:pt x="327" y="6"/>
                  </a:lnTo>
                  <a:lnTo>
                    <a:pt x="319" y="6"/>
                  </a:lnTo>
                  <a:lnTo>
                    <a:pt x="308" y="7"/>
                  </a:lnTo>
                  <a:lnTo>
                    <a:pt x="296" y="7"/>
                  </a:lnTo>
                  <a:lnTo>
                    <a:pt x="283" y="8"/>
                  </a:lnTo>
                  <a:lnTo>
                    <a:pt x="269" y="8"/>
                  </a:lnTo>
                  <a:lnTo>
                    <a:pt x="254" y="10"/>
                  </a:lnTo>
                  <a:lnTo>
                    <a:pt x="239" y="10"/>
                  </a:lnTo>
                  <a:lnTo>
                    <a:pt x="224" y="12"/>
                  </a:lnTo>
                  <a:lnTo>
                    <a:pt x="211" y="12"/>
                  </a:lnTo>
                  <a:lnTo>
                    <a:pt x="197" y="14"/>
                  </a:lnTo>
                  <a:lnTo>
                    <a:pt x="185" y="14"/>
                  </a:lnTo>
                  <a:lnTo>
                    <a:pt x="173" y="16"/>
                  </a:lnTo>
                  <a:lnTo>
                    <a:pt x="165" y="16"/>
                  </a:lnTo>
                  <a:lnTo>
                    <a:pt x="158" y="17"/>
                  </a:lnTo>
                  <a:lnTo>
                    <a:pt x="150" y="17"/>
                  </a:lnTo>
                  <a:lnTo>
                    <a:pt x="141" y="17"/>
                  </a:lnTo>
                  <a:lnTo>
                    <a:pt x="131" y="15"/>
                  </a:lnTo>
                  <a:lnTo>
                    <a:pt x="120" y="14"/>
                  </a:lnTo>
                  <a:lnTo>
                    <a:pt x="109" y="12"/>
                  </a:lnTo>
                  <a:lnTo>
                    <a:pt x="97" y="10"/>
                  </a:lnTo>
                  <a:lnTo>
                    <a:pt x="85" y="9"/>
                  </a:lnTo>
                  <a:lnTo>
                    <a:pt x="72" y="9"/>
                  </a:lnTo>
                  <a:lnTo>
                    <a:pt x="61" y="7"/>
                  </a:lnTo>
                  <a:lnTo>
                    <a:pt x="50" y="7"/>
                  </a:lnTo>
                  <a:lnTo>
                    <a:pt x="40" y="6"/>
                  </a:lnTo>
                  <a:lnTo>
                    <a:pt x="30" y="7"/>
                  </a:lnTo>
                  <a:lnTo>
                    <a:pt x="23" y="7"/>
                  </a:lnTo>
                  <a:lnTo>
                    <a:pt x="17" y="9"/>
                  </a:lnTo>
                  <a:lnTo>
                    <a:pt x="14" y="10"/>
                  </a:lnTo>
                  <a:lnTo>
                    <a:pt x="10" y="16"/>
                  </a:lnTo>
                  <a:lnTo>
                    <a:pt x="8" y="22"/>
                  </a:lnTo>
                  <a:lnTo>
                    <a:pt x="5" y="30"/>
                  </a:lnTo>
                  <a:lnTo>
                    <a:pt x="3" y="39"/>
                  </a:lnTo>
                  <a:lnTo>
                    <a:pt x="2" y="50"/>
                  </a:lnTo>
                  <a:lnTo>
                    <a:pt x="0" y="62"/>
                  </a:lnTo>
                  <a:lnTo>
                    <a:pt x="0" y="74"/>
                  </a:lnTo>
                  <a:lnTo>
                    <a:pt x="0" y="85"/>
                  </a:lnTo>
                  <a:lnTo>
                    <a:pt x="0" y="98"/>
                  </a:lnTo>
                  <a:lnTo>
                    <a:pt x="0" y="111"/>
                  </a:lnTo>
                  <a:lnTo>
                    <a:pt x="1" y="122"/>
                  </a:lnTo>
                  <a:lnTo>
                    <a:pt x="3" y="133"/>
                  </a:lnTo>
                  <a:lnTo>
                    <a:pt x="5" y="143"/>
                  </a:lnTo>
                  <a:lnTo>
                    <a:pt x="7" y="150"/>
                  </a:lnTo>
                  <a:lnTo>
                    <a:pt x="10" y="156"/>
                  </a:lnTo>
                  <a:lnTo>
                    <a:pt x="14" y="160"/>
                  </a:lnTo>
                  <a:lnTo>
                    <a:pt x="23" y="166"/>
                  </a:lnTo>
                  <a:lnTo>
                    <a:pt x="35" y="170"/>
                  </a:lnTo>
                  <a:lnTo>
                    <a:pt x="50" y="173"/>
                  </a:lnTo>
                  <a:lnTo>
                    <a:pt x="68" y="173"/>
                  </a:lnTo>
                  <a:lnTo>
                    <a:pt x="87" y="174"/>
                  </a:lnTo>
                  <a:lnTo>
                    <a:pt x="107" y="172"/>
                  </a:lnTo>
                  <a:lnTo>
                    <a:pt x="129" y="170"/>
                  </a:lnTo>
                  <a:lnTo>
                    <a:pt x="151" y="167"/>
                  </a:lnTo>
                  <a:lnTo>
                    <a:pt x="173" y="165"/>
                  </a:lnTo>
                  <a:lnTo>
                    <a:pt x="195" y="162"/>
                  </a:lnTo>
                  <a:lnTo>
                    <a:pt x="216" y="158"/>
                  </a:lnTo>
                  <a:lnTo>
                    <a:pt x="238" y="155"/>
                  </a:lnTo>
                  <a:lnTo>
                    <a:pt x="257" y="153"/>
                  </a:lnTo>
                  <a:lnTo>
                    <a:pt x="275" y="150"/>
                  </a:lnTo>
                  <a:lnTo>
                    <a:pt x="292" y="149"/>
                  </a:lnTo>
                  <a:lnTo>
                    <a:pt x="306" y="148"/>
                  </a:lnTo>
                  <a:lnTo>
                    <a:pt x="311" y="150"/>
                  </a:lnTo>
                  <a:lnTo>
                    <a:pt x="317" y="150"/>
                  </a:lnTo>
                  <a:lnTo>
                    <a:pt x="325" y="150"/>
                  </a:lnTo>
                  <a:lnTo>
                    <a:pt x="333" y="150"/>
                  </a:lnTo>
                  <a:lnTo>
                    <a:pt x="341" y="151"/>
                  </a:lnTo>
                  <a:lnTo>
                    <a:pt x="351" y="151"/>
                  </a:lnTo>
                  <a:lnTo>
                    <a:pt x="360" y="151"/>
                  </a:lnTo>
                  <a:lnTo>
                    <a:pt x="369" y="151"/>
                  </a:lnTo>
                  <a:lnTo>
                    <a:pt x="377" y="153"/>
                  </a:lnTo>
                  <a:lnTo>
                    <a:pt x="385" y="153"/>
                  </a:lnTo>
                  <a:lnTo>
                    <a:pt x="392" y="153"/>
                  </a:lnTo>
                  <a:lnTo>
                    <a:pt x="400" y="153"/>
                  </a:lnTo>
                  <a:lnTo>
                    <a:pt x="404" y="154"/>
                  </a:lnTo>
                  <a:lnTo>
                    <a:pt x="409" y="154"/>
                  </a:lnTo>
                  <a:lnTo>
                    <a:pt x="411" y="154"/>
                  </a:lnTo>
                  <a:lnTo>
                    <a:pt x="413" y="154"/>
                  </a:lnTo>
                  <a:lnTo>
                    <a:pt x="411" y="153"/>
                  </a:lnTo>
                  <a:lnTo>
                    <a:pt x="411" y="149"/>
                  </a:lnTo>
                  <a:lnTo>
                    <a:pt x="411" y="144"/>
                  </a:lnTo>
                  <a:lnTo>
                    <a:pt x="411" y="135"/>
                  </a:lnTo>
                  <a:lnTo>
                    <a:pt x="411" y="126"/>
                  </a:lnTo>
                  <a:lnTo>
                    <a:pt x="411" y="115"/>
                  </a:lnTo>
                  <a:lnTo>
                    <a:pt x="411" y="102"/>
                  </a:lnTo>
                  <a:lnTo>
                    <a:pt x="412" y="89"/>
                  </a:lnTo>
                  <a:lnTo>
                    <a:pt x="412" y="77"/>
                  </a:lnTo>
                  <a:lnTo>
                    <a:pt x="412" y="64"/>
                  </a:lnTo>
                  <a:lnTo>
                    <a:pt x="412" y="51"/>
                  </a:lnTo>
                  <a:lnTo>
                    <a:pt x="413" y="38"/>
                  </a:lnTo>
                  <a:lnTo>
                    <a:pt x="413" y="27"/>
                  </a:lnTo>
                  <a:lnTo>
                    <a:pt x="413" y="16"/>
                  </a:lnTo>
                  <a:lnTo>
                    <a:pt x="413" y="8"/>
                  </a:lnTo>
                  <a:lnTo>
                    <a:pt x="415" y="0"/>
                  </a:lnTo>
                  <a:lnTo>
                    <a:pt x="410" y="1"/>
                  </a:lnTo>
                  <a:lnTo>
                    <a:pt x="406" y="1"/>
                  </a:lnTo>
                  <a:lnTo>
                    <a:pt x="400" y="1"/>
                  </a:lnTo>
                  <a:lnTo>
                    <a:pt x="395" y="1"/>
                  </a:lnTo>
                  <a:lnTo>
                    <a:pt x="389" y="2"/>
                  </a:lnTo>
                  <a:lnTo>
                    <a:pt x="383" y="2"/>
                  </a:lnTo>
                  <a:lnTo>
                    <a:pt x="377" y="2"/>
                  </a:lnTo>
                  <a:lnTo>
                    <a:pt x="371" y="2"/>
                  </a:lnTo>
                  <a:lnTo>
                    <a:pt x="365" y="4"/>
                  </a:lnTo>
                  <a:lnTo>
                    <a:pt x="359" y="4"/>
                  </a:lnTo>
                  <a:lnTo>
                    <a:pt x="353" y="4"/>
                  </a:lnTo>
                  <a:lnTo>
                    <a:pt x="350" y="4"/>
                  </a:lnTo>
                  <a:lnTo>
                    <a:pt x="346" y="4"/>
                  </a:lnTo>
                  <a:lnTo>
                    <a:pt x="343" y="4"/>
                  </a:lnTo>
                  <a:lnTo>
                    <a:pt x="341" y="4"/>
                  </a:lnTo>
                </a:path>
              </a:pathLst>
            </a:custGeom>
            <a:solidFill>
              <a:srgbClr val="FF8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Freeform 22"/>
            <p:cNvSpPr>
              <a:spLocks/>
            </p:cNvSpPr>
            <p:nvPr/>
          </p:nvSpPr>
          <p:spPr bwMode="auto">
            <a:xfrm>
              <a:off x="5132" y="2544"/>
              <a:ext cx="207" cy="187"/>
            </a:xfrm>
            <a:custGeom>
              <a:avLst/>
              <a:gdLst>
                <a:gd name="T0" fmla="*/ 186 w 207"/>
                <a:gd name="T1" fmla="*/ 115 h 187"/>
                <a:gd name="T2" fmla="*/ 189 w 207"/>
                <a:gd name="T3" fmla="*/ 123 h 187"/>
                <a:gd name="T4" fmla="*/ 196 w 207"/>
                <a:gd name="T5" fmla="*/ 132 h 187"/>
                <a:gd name="T6" fmla="*/ 200 w 207"/>
                <a:gd name="T7" fmla="*/ 143 h 187"/>
                <a:gd name="T8" fmla="*/ 205 w 207"/>
                <a:gd name="T9" fmla="*/ 151 h 187"/>
                <a:gd name="T10" fmla="*/ 204 w 207"/>
                <a:gd name="T11" fmla="*/ 156 h 187"/>
                <a:gd name="T12" fmla="*/ 203 w 207"/>
                <a:gd name="T13" fmla="*/ 162 h 187"/>
                <a:gd name="T14" fmla="*/ 199 w 207"/>
                <a:gd name="T15" fmla="*/ 170 h 187"/>
                <a:gd name="T16" fmla="*/ 196 w 207"/>
                <a:gd name="T17" fmla="*/ 177 h 187"/>
                <a:gd name="T18" fmla="*/ 192 w 207"/>
                <a:gd name="T19" fmla="*/ 183 h 187"/>
                <a:gd name="T20" fmla="*/ 190 w 207"/>
                <a:gd name="T21" fmla="*/ 185 h 187"/>
                <a:gd name="T22" fmla="*/ 176 w 207"/>
                <a:gd name="T23" fmla="*/ 184 h 187"/>
                <a:gd name="T24" fmla="*/ 158 w 207"/>
                <a:gd name="T25" fmla="*/ 174 h 187"/>
                <a:gd name="T26" fmla="*/ 138 w 207"/>
                <a:gd name="T27" fmla="*/ 160 h 187"/>
                <a:gd name="T28" fmla="*/ 119 w 207"/>
                <a:gd name="T29" fmla="*/ 145 h 187"/>
                <a:gd name="T30" fmla="*/ 105 w 207"/>
                <a:gd name="T31" fmla="*/ 135 h 187"/>
                <a:gd name="T32" fmla="*/ 92 w 207"/>
                <a:gd name="T33" fmla="*/ 127 h 187"/>
                <a:gd name="T34" fmla="*/ 74 w 207"/>
                <a:gd name="T35" fmla="*/ 114 h 187"/>
                <a:gd name="T36" fmla="*/ 54 w 207"/>
                <a:gd name="T37" fmla="*/ 97 h 187"/>
                <a:gd name="T38" fmla="*/ 33 w 207"/>
                <a:gd name="T39" fmla="*/ 82 h 187"/>
                <a:gd name="T40" fmla="*/ 17 w 207"/>
                <a:gd name="T41" fmla="*/ 67 h 187"/>
                <a:gd name="T42" fmla="*/ 8 w 207"/>
                <a:gd name="T43" fmla="*/ 58 h 187"/>
                <a:gd name="T44" fmla="*/ 3 w 207"/>
                <a:gd name="T45" fmla="*/ 49 h 187"/>
                <a:gd name="T46" fmla="*/ 1 w 207"/>
                <a:gd name="T47" fmla="*/ 38 h 187"/>
                <a:gd name="T48" fmla="*/ 0 w 207"/>
                <a:gd name="T49" fmla="*/ 26 h 187"/>
                <a:gd name="T50" fmla="*/ 0 w 207"/>
                <a:gd name="T51" fmla="*/ 14 h 187"/>
                <a:gd name="T52" fmla="*/ 3 w 207"/>
                <a:gd name="T53" fmla="*/ 4 h 187"/>
                <a:gd name="T54" fmla="*/ 6 w 207"/>
                <a:gd name="T55" fmla="*/ 2 h 187"/>
                <a:gd name="T56" fmla="*/ 13 w 207"/>
                <a:gd name="T57" fmla="*/ 2 h 187"/>
                <a:gd name="T58" fmla="*/ 21 w 207"/>
                <a:gd name="T59" fmla="*/ 6 h 187"/>
                <a:gd name="T60" fmla="*/ 32 w 207"/>
                <a:gd name="T61" fmla="*/ 10 h 187"/>
                <a:gd name="T62" fmla="*/ 40 w 207"/>
                <a:gd name="T63" fmla="*/ 14 h 187"/>
                <a:gd name="T64" fmla="*/ 47 w 207"/>
                <a:gd name="T65" fmla="*/ 18 h 187"/>
                <a:gd name="T66" fmla="*/ 54 w 207"/>
                <a:gd name="T67" fmla="*/ 26 h 187"/>
                <a:gd name="T68" fmla="*/ 64 w 207"/>
                <a:gd name="T69" fmla="*/ 34 h 187"/>
                <a:gd name="T70" fmla="*/ 70 w 207"/>
                <a:gd name="T71" fmla="*/ 46 h 187"/>
                <a:gd name="T72" fmla="*/ 77 w 207"/>
                <a:gd name="T73" fmla="*/ 54 h 187"/>
                <a:gd name="T74" fmla="*/ 85 w 207"/>
                <a:gd name="T75" fmla="*/ 61 h 187"/>
                <a:gd name="T76" fmla="*/ 97 w 207"/>
                <a:gd name="T77" fmla="*/ 68 h 187"/>
                <a:gd name="T78" fmla="*/ 111 w 207"/>
                <a:gd name="T79" fmla="*/ 78 h 187"/>
                <a:gd name="T80" fmla="*/ 126 w 207"/>
                <a:gd name="T81" fmla="*/ 86 h 187"/>
                <a:gd name="T82" fmla="*/ 140 w 207"/>
                <a:gd name="T83" fmla="*/ 94 h 187"/>
                <a:gd name="T84" fmla="*/ 153 w 207"/>
                <a:gd name="T85" fmla="*/ 100 h 187"/>
                <a:gd name="T86" fmla="*/ 158 w 207"/>
                <a:gd name="T87" fmla="*/ 104 h 187"/>
                <a:gd name="T88" fmla="*/ 164 w 207"/>
                <a:gd name="T89" fmla="*/ 106 h 187"/>
                <a:gd name="T90" fmla="*/ 171 w 207"/>
                <a:gd name="T91" fmla="*/ 110 h 187"/>
                <a:gd name="T92" fmla="*/ 178 w 207"/>
                <a:gd name="T93" fmla="*/ 112 h 187"/>
                <a:gd name="T94" fmla="*/ 181 w 207"/>
                <a:gd name="T95" fmla="*/ 113 h 187"/>
                <a:gd name="T96" fmla="*/ 182 w 207"/>
                <a:gd name="T97" fmla="*/ 114 h 187"/>
                <a:gd name="T98" fmla="*/ 182 w 207"/>
                <a:gd name="T99" fmla="*/ 114 h 187"/>
                <a:gd name="T100" fmla="*/ 184 w 207"/>
                <a:gd name="T101" fmla="*/ 114 h 187"/>
                <a:gd name="T102" fmla="*/ 184 w 207"/>
                <a:gd name="T103" fmla="*/ 114 h 187"/>
                <a:gd name="T104" fmla="*/ 184 w 207"/>
                <a:gd name="T105" fmla="*/ 114 h 187"/>
                <a:gd name="T106" fmla="*/ 185 w 207"/>
                <a:gd name="T107" fmla="*/ 113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7"/>
                <a:gd name="T163" fmla="*/ 0 h 187"/>
                <a:gd name="T164" fmla="*/ 207 w 207"/>
                <a:gd name="T165" fmla="*/ 187 h 18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7" h="187">
                  <a:moveTo>
                    <a:pt x="185" y="113"/>
                  </a:moveTo>
                  <a:lnTo>
                    <a:pt x="185" y="114"/>
                  </a:lnTo>
                  <a:lnTo>
                    <a:pt x="186" y="115"/>
                  </a:lnTo>
                  <a:lnTo>
                    <a:pt x="186" y="117"/>
                  </a:lnTo>
                  <a:lnTo>
                    <a:pt x="188" y="119"/>
                  </a:lnTo>
                  <a:lnTo>
                    <a:pt x="189" y="123"/>
                  </a:lnTo>
                  <a:lnTo>
                    <a:pt x="191" y="125"/>
                  </a:lnTo>
                  <a:lnTo>
                    <a:pt x="193" y="129"/>
                  </a:lnTo>
                  <a:lnTo>
                    <a:pt x="196" y="132"/>
                  </a:lnTo>
                  <a:lnTo>
                    <a:pt x="197" y="135"/>
                  </a:lnTo>
                  <a:lnTo>
                    <a:pt x="199" y="139"/>
                  </a:lnTo>
                  <a:lnTo>
                    <a:pt x="200" y="143"/>
                  </a:lnTo>
                  <a:lnTo>
                    <a:pt x="202" y="145"/>
                  </a:lnTo>
                  <a:lnTo>
                    <a:pt x="203" y="149"/>
                  </a:lnTo>
                  <a:lnTo>
                    <a:pt x="205" y="151"/>
                  </a:lnTo>
                  <a:lnTo>
                    <a:pt x="205" y="153"/>
                  </a:lnTo>
                  <a:lnTo>
                    <a:pt x="206" y="154"/>
                  </a:lnTo>
                  <a:lnTo>
                    <a:pt x="204" y="156"/>
                  </a:lnTo>
                  <a:lnTo>
                    <a:pt x="204" y="158"/>
                  </a:lnTo>
                  <a:lnTo>
                    <a:pt x="203" y="160"/>
                  </a:lnTo>
                  <a:lnTo>
                    <a:pt x="203" y="162"/>
                  </a:lnTo>
                  <a:lnTo>
                    <a:pt x="201" y="165"/>
                  </a:lnTo>
                  <a:lnTo>
                    <a:pt x="201" y="167"/>
                  </a:lnTo>
                  <a:lnTo>
                    <a:pt x="199" y="170"/>
                  </a:lnTo>
                  <a:lnTo>
                    <a:pt x="199" y="172"/>
                  </a:lnTo>
                  <a:lnTo>
                    <a:pt x="197" y="175"/>
                  </a:lnTo>
                  <a:lnTo>
                    <a:pt x="196" y="177"/>
                  </a:lnTo>
                  <a:lnTo>
                    <a:pt x="194" y="179"/>
                  </a:lnTo>
                  <a:lnTo>
                    <a:pt x="194" y="181"/>
                  </a:lnTo>
                  <a:lnTo>
                    <a:pt x="192" y="183"/>
                  </a:lnTo>
                  <a:lnTo>
                    <a:pt x="192" y="185"/>
                  </a:lnTo>
                  <a:lnTo>
                    <a:pt x="190" y="185"/>
                  </a:lnTo>
                  <a:lnTo>
                    <a:pt x="186" y="186"/>
                  </a:lnTo>
                  <a:lnTo>
                    <a:pt x="181" y="185"/>
                  </a:lnTo>
                  <a:lnTo>
                    <a:pt x="176" y="184"/>
                  </a:lnTo>
                  <a:lnTo>
                    <a:pt x="170" y="181"/>
                  </a:lnTo>
                  <a:lnTo>
                    <a:pt x="163" y="178"/>
                  </a:lnTo>
                  <a:lnTo>
                    <a:pt x="158" y="174"/>
                  </a:lnTo>
                  <a:lnTo>
                    <a:pt x="150" y="170"/>
                  </a:lnTo>
                  <a:lnTo>
                    <a:pt x="145" y="164"/>
                  </a:lnTo>
                  <a:lnTo>
                    <a:pt x="138" y="160"/>
                  </a:lnTo>
                  <a:lnTo>
                    <a:pt x="132" y="155"/>
                  </a:lnTo>
                  <a:lnTo>
                    <a:pt x="125" y="151"/>
                  </a:lnTo>
                  <a:lnTo>
                    <a:pt x="119" y="145"/>
                  </a:lnTo>
                  <a:lnTo>
                    <a:pt x="114" y="142"/>
                  </a:lnTo>
                  <a:lnTo>
                    <a:pt x="109" y="137"/>
                  </a:lnTo>
                  <a:lnTo>
                    <a:pt x="105" y="135"/>
                  </a:lnTo>
                  <a:lnTo>
                    <a:pt x="102" y="132"/>
                  </a:lnTo>
                  <a:lnTo>
                    <a:pt x="97" y="130"/>
                  </a:lnTo>
                  <a:lnTo>
                    <a:pt x="92" y="127"/>
                  </a:lnTo>
                  <a:lnTo>
                    <a:pt x="87" y="124"/>
                  </a:lnTo>
                  <a:lnTo>
                    <a:pt x="81" y="118"/>
                  </a:lnTo>
                  <a:lnTo>
                    <a:pt x="74" y="114"/>
                  </a:lnTo>
                  <a:lnTo>
                    <a:pt x="68" y="108"/>
                  </a:lnTo>
                  <a:lnTo>
                    <a:pt x="60" y="103"/>
                  </a:lnTo>
                  <a:lnTo>
                    <a:pt x="54" y="97"/>
                  </a:lnTo>
                  <a:lnTo>
                    <a:pt x="47" y="92"/>
                  </a:lnTo>
                  <a:lnTo>
                    <a:pt x="40" y="87"/>
                  </a:lnTo>
                  <a:lnTo>
                    <a:pt x="33" y="82"/>
                  </a:lnTo>
                  <a:lnTo>
                    <a:pt x="28" y="76"/>
                  </a:lnTo>
                  <a:lnTo>
                    <a:pt x="22" y="72"/>
                  </a:lnTo>
                  <a:lnTo>
                    <a:pt x="17" y="67"/>
                  </a:lnTo>
                  <a:lnTo>
                    <a:pt x="13" y="63"/>
                  </a:lnTo>
                  <a:lnTo>
                    <a:pt x="10" y="59"/>
                  </a:lnTo>
                  <a:lnTo>
                    <a:pt x="8" y="58"/>
                  </a:lnTo>
                  <a:lnTo>
                    <a:pt x="6" y="56"/>
                  </a:lnTo>
                  <a:lnTo>
                    <a:pt x="4" y="53"/>
                  </a:lnTo>
                  <a:lnTo>
                    <a:pt x="3" y="49"/>
                  </a:lnTo>
                  <a:lnTo>
                    <a:pt x="2" y="46"/>
                  </a:lnTo>
                  <a:lnTo>
                    <a:pt x="2" y="42"/>
                  </a:lnTo>
                  <a:lnTo>
                    <a:pt x="1" y="38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0"/>
                  </a:lnTo>
                  <a:lnTo>
                    <a:pt x="1" y="8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6" y="2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4" y="8"/>
                  </a:lnTo>
                  <a:lnTo>
                    <a:pt x="28" y="9"/>
                  </a:lnTo>
                  <a:lnTo>
                    <a:pt x="32" y="10"/>
                  </a:lnTo>
                  <a:lnTo>
                    <a:pt x="33" y="12"/>
                  </a:lnTo>
                  <a:lnTo>
                    <a:pt x="37" y="13"/>
                  </a:lnTo>
                  <a:lnTo>
                    <a:pt x="40" y="14"/>
                  </a:lnTo>
                  <a:lnTo>
                    <a:pt x="43" y="14"/>
                  </a:lnTo>
                  <a:lnTo>
                    <a:pt x="45" y="16"/>
                  </a:lnTo>
                  <a:lnTo>
                    <a:pt x="47" y="18"/>
                  </a:lnTo>
                  <a:lnTo>
                    <a:pt x="49" y="20"/>
                  </a:lnTo>
                  <a:lnTo>
                    <a:pt x="53" y="22"/>
                  </a:lnTo>
                  <a:lnTo>
                    <a:pt x="54" y="26"/>
                  </a:lnTo>
                  <a:lnTo>
                    <a:pt x="58" y="29"/>
                  </a:lnTo>
                  <a:lnTo>
                    <a:pt x="60" y="32"/>
                  </a:lnTo>
                  <a:lnTo>
                    <a:pt x="64" y="34"/>
                  </a:lnTo>
                  <a:lnTo>
                    <a:pt x="66" y="38"/>
                  </a:lnTo>
                  <a:lnTo>
                    <a:pt x="68" y="42"/>
                  </a:lnTo>
                  <a:lnTo>
                    <a:pt x="70" y="46"/>
                  </a:lnTo>
                  <a:lnTo>
                    <a:pt x="73" y="48"/>
                  </a:lnTo>
                  <a:lnTo>
                    <a:pt x="75" y="52"/>
                  </a:lnTo>
                  <a:lnTo>
                    <a:pt x="77" y="54"/>
                  </a:lnTo>
                  <a:lnTo>
                    <a:pt x="79" y="56"/>
                  </a:lnTo>
                  <a:lnTo>
                    <a:pt x="82" y="57"/>
                  </a:lnTo>
                  <a:lnTo>
                    <a:pt x="85" y="61"/>
                  </a:lnTo>
                  <a:lnTo>
                    <a:pt x="89" y="63"/>
                  </a:lnTo>
                  <a:lnTo>
                    <a:pt x="92" y="67"/>
                  </a:lnTo>
                  <a:lnTo>
                    <a:pt x="97" y="68"/>
                  </a:lnTo>
                  <a:lnTo>
                    <a:pt x="101" y="72"/>
                  </a:lnTo>
                  <a:lnTo>
                    <a:pt x="106" y="74"/>
                  </a:lnTo>
                  <a:lnTo>
                    <a:pt x="111" y="78"/>
                  </a:lnTo>
                  <a:lnTo>
                    <a:pt x="117" y="80"/>
                  </a:lnTo>
                  <a:lnTo>
                    <a:pt x="121" y="84"/>
                  </a:lnTo>
                  <a:lnTo>
                    <a:pt x="126" y="86"/>
                  </a:lnTo>
                  <a:lnTo>
                    <a:pt x="131" y="89"/>
                  </a:lnTo>
                  <a:lnTo>
                    <a:pt x="136" y="91"/>
                  </a:lnTo>
                  <a:lnTo>
                    <a:pt x="140" y="94"/>
                  </a:lnTo>
                  <a:lnTo>
                    <a:pt x="144" y="96"/>
                  </a:lnTo>
                  <a:lnTo>
                    <a:pt x="148" y="98"/>
                  </a:lnTo>
                  <a:lnTo>
                    <a:pt x="153" y="100"/>
                  </a:lnTo>
                  <a:lnTo>
                    <a:pt x="154" y="102"/>
                  </a:lnTo>
                  <a:lnTo>
                    <a:pt x="156" y="102"/>
                  </a:lnTo>
                  <a:lnTo>
                    <a:pt x="158" y="104"/>
                  </a:lnTo>
                  <a:lnTo>
                    <a:pt x="159" y="104"/>
                  </a:lnTo>
                  <a:lnTo>
                    <a:pt x="161" y="106"/>
                  </a:lnTo>
                  <a:lnTo>
                    <a:pt x="164" y="106"/>
                  </a:lnTo>
                  <a:lnTo>
                    <a:pt x="166" y="108"/>
                  </a:lnTo>
                  <a:lnTo>
                    <a:pt x="169" y="108"/>
                  </a:lnTo>
                  <a:lnTo>
                    <a:pt x="171" y="110"/>
                  </a:lnTo>
                  <a:lnTo>
                    <a:pt x="173" y="110"/>
                  </a:lnTo>
                  <a:lnTo>
                    <a:pt x="175" y="112"/>
                  </a:lnTo>
                  <a:lnTo>
                    <a:pt x="178" y="112"/>
                  </a:lnTo>
                  <a:lnTo>
                    <a:pt x="179" y="113"/>
                  </a:lnTo>
                  <a:lnTo>
                    <a:pt x="180" y="113"/>
                  </a:lnTo>
                  <a:lnTo>
                    <a:pt x="181" y="113"/>
                  </a:lnTo>
                  <a:lnTo>
                    <a:pt x="182" y="113"/>
                  </a:lnTo>
                  <a:lnTo>
                    <a:pt x="182" y="114"/>
                  </a:lnTo>
                  <a:lnTo>
                    <a:pt x="184" y="114"/>
                  </a:lnTo>
                  <a:lnTo>
                    <a:pt x="185" y="113"/>
                  </a:lnTo>
                </a:path>
              </a:pathLst>
            </a:custGeom>
            <a:solidFill>
              <a:srgbClr val="FF9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9" name="Freeform 23"/>
            <p:cNvSpPr>
              <a:spLocks/>
            </p:cNvSpPr>
            <p:nvPr/>
          </p:nvSpPr>
          <p:spPr bwMode="auto">
            <a:xfrm>
              <a:off x="5263" y="2698"/>
              <a:ext cx="82" cy="65"/>
            </a:xfrm>
            <a:custGeom>
              <a:avLst/>
              <a:gdLst>
                <a:gd name="T0" fmla="*/ 76 w 82"/>
                <a:gd name="T1" fmla="*/ 64 h 65"/>
                <a:gd name="T2" fmla="*/ 76 w 82"/>
                <a:gd name="T3" fmla="*/ 61 h 65"/>
                <a:gd name="T4" fmla="*/ 77 w 82"/>
                <a:gd name="T5" fmla="*/ 57 h 65"/>
                <a:gd name="T6" fmla="*/ 78 w 82"/>
                <a:gd name="T7" fmla="*/ 51 h 65"/>
                <a:gd name="T8" fmla="*/ 80 w 82"/>
                <a:gd name="T9" fmla="*/ 45 h 65"/>
                <a:gd name="T10" fmla="*/ 80 w 82"/>
                <a:gd name="T11" fmla="*/ 38 h 65"/>
                <a:gd name="T12" fmla="*/ 81 w 82"/>
                <a:gd name="T13" fmla="*/ 32 h 65"/>
                <a:gd name="T14" fmla="*/ 81 w 82"/>
                <a:gd name="T15" fmla="*/ 28 h 65"/>
                <a:gd name="T16" fmla="*/ 79 w 82"/>
                <a:gd name="T17" fmla="*/ 26 h 65"/>
                <a:gd name="T18" fmla="*/ 76 w 82"/>
                <a:gd name="T19" fmla="*/ 22 h 65"/>
                <a:gd name="T20" fmla="*/ 70 w 82"/>
                <a:gd name="T21" fmla="*/ 18 h 65"/>
                <a:gd name="T22" fmla="*/ 65 w 82"/>
                <a:gd name="T23" fmla="*/ 14 h 65"/>
                <a:gd name="T24" fmla="*/ 59 w 82"/>
                <a:gd name="T25" fmla="*/ 10 h 65"/>
                <a:gd name="T26" fmla="*/ 53 w 82"/>
                <a:gd name="T27" fmla="*/ 6 h 65"/>
                <a:gd name="T28" fmla="*/ 48 w 82"/>
                <a:gd name="T29" fmla="*/ 4 h 65"/>
                <a:gd name="T30" fmla="*/ 45 w 82"/>
                <a:gd name="T31" fmla="*/ 2 h 65"/>
                <a:gd name="T32" fmla="*/ 41 w 82"/>
                <a:gd name="T33" fmla="*/ 1 h 65"/>
                <a:gd name="T34" fmla="*/ 37 w 82"/>
                <a:gd name="T35" fmla="*/ 2 h 65"/>
                <a:gd name="T36" fmla="*/ 31 w 82"/>
                <a:gd name="T37" fmla="*/ 4 h 65"/>
                <a:gd name="T38" fmla="*/ 27 w 82"/>
                <a:gd name="T39" fmla="*/ 6 h 65"/>
                <a:gd name="T40" fmla="*/ 21 w 82"/>
                <a:gd name="T41" fmla="*/ 8 h 65"/>
                <a:gd name="T42" fmla="*/ 16 w 82"/>
                <a:gd name="T43" fmla="*/ 11 h 65"/>
                <a:gd name="T44" fmla="*/ 11 w 82"/>
                <a:gd name="T45" fmla="*/ 13 h 65"/>
                <a:gd name="T46" fmla="*/ 8 w 82"/>
                <a:gd name="T47" fmla="*/ 14 h 65"/>
                <a:gd name="T48" fmla="*/ 5 w 82"/>
                <a:gd name="T49" fmla="*/ 16 h 65"/>
                <a:gd name="T50" fmla="*/ 2 w 82"/>
                <a:gd name="T51" fmla="*/ 20 h 65"/>
                <a:gd name="T52" fmla="*/ 1 w 82"/>
                <a:gd name="T53" fmla="*/ 22 h 65"/>
                <a:gd name="T54" fmla="*/ 1 w 82"/>
                <a:gd name="T55" fmla="*/ 26 h 65"/>
                <a:gd name="T56" fmla="*/ 0 w 82"/>
                <a:gd name="T57" fmla="*/ 30 h 65"/>
                <a:gd name="T58" fmla="*/ 0 w 82"/>
                <a:gd name="T59" fmla="*/ 34 h 65"/>
                <a:gd name="T60" fmla="*/ 0 w 82"/>
                <a:gd name="T61" fmla="*/ 37 h 65"/>
                <a:gd name="T62" fmla="*/ 0 w 82"/>
                <a:gd name="T63" fmla="*/ 38 h 65"/>
                <a:gd name="T64" fmla="*/ 1 w 82"/>
                <a:gd name="T65" fmla="*/ 39 h 65"/>
                <a:gd name="T66" fmla="*/ 3 w 82"/>
                <a:gd name="T67" fmla="*/ 40 h 65"/>
                <a:gd name="T68" fmla="*/ 7 w 82"/>
                <a:gd name="T69" fmla="*/ 42 h 65"/>
                <a:gd name="T70" fmla="*/ 14 w 82"/>
                <a:gd name="T71" fmla="*/ 44 h 65"/>
                <a:gd name="T72" fmla="*/ 21 w 82"/>
                <a:gd name="T73" fmla="*/ 46 h 65"/>
                <a:gd name="T74" fmla="*/ 29 w 82"/>
                <a:gd name="T75" fmla="*/ 50 h 65"/>
                <a:gd name="T76" fmla="*/ 36 w 82"/>
                <a:gd name="T77" fmla="*/ 52 h 65"/>
                <a:gd name="T78" fmla="*/ 43 w 82"/>
                <a:gd name="T79" fmla="*/ 54 h 65"/>
                <a:gd name="T80" fmla="*/ 48 w 82"/>
                <a:gd name="T81" fmla="*/ 56 h 65"/>
                <a:gd name="T82" fmla="*/ 52 w 82"/>
                <a:gd name="T83" fmla="*/ 59 h 65"/>
                <a:gd name="T84" fmla="*/ 57 w 82"/>
                <a:gd name="T85" fmla="*/ 61 h 65"/>
                <a:gd name="T86" fmla="*/ 61 w 82"/>
                <a:gd name="T87" fmla="*/ 62 h 65"/>
                <a:gd name="T88" fmla="*/ 66 w 82"/>
                <a:gd name="T89" fmla="*/ 64 h 65"/>
                <a:gd name="T90" fmla="*/ 70 w 82"/>
                <a:gd name="T91" fmla="*/ 64 h 65"/>
                <a:gd name="T92" fmla="*/ 73 w 82"/>
                <a:gd name="T93" fmla="*/ 64 h 65"/>
                <a:gd name="T94" fmla="*/ 75 w 82"/>
                <a:gd name="T95" fmla="*/ 64 h 65"/>
                <a:gd name="T96" fmla="*/ 76 w 82"/>
                <a:gd name="T97" fmla="*/ 64 h 6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2"/>
                <a:gd name="T148" fmla="*/ 0 h 65"/>
                <a:gd name="T149" fmla="*/ 82 w 82"/>
                <a:gd name="T150" fmla="*/ 65 h 6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2" h="65">
                  <a:moveTo>
                    <a:pt x="76" y="64"/>
                  </a:moveTo>
                  <a:lnTo>
                    <a:pt x="76" y="64"/>
                  </a:lnTo>
                  <a:lnTo>
                    <a:pt x="76" y="63"/>
                  </a:lnTo>
                  <a:lnTo>
                    <a:pt x="76" y="61"/>
                  </a:lnTo>
                  <a:lnTo>
                    <a:pt x="77" y="59"/>
                  </a:lnTo>
                  <a:lnTo>
                    <a:pt x="77" y="57"/>
                  </a:lnTo>
                  <a:lnTo>
                    <a:pt x="78" y="54"/>
                  </a:lnTo>
                  <a:lnTo>
                    <a:pt x="78" y="51"/>
                  </a:lnTo>
                  <a:lnTo>
                    <a:pt x="80" y="47"/>
                  </a:lnTo>
                  <a:lnTo>
                    <a:pt x="80" y="45"/>
                  </a:lnTo>
                  <a:lnTo>
                    <a:pt x="80" y="41"/>
                  </a:lnTo>
                  <a:lnTo>
                    <a:pt x="80" y="38"/>
                  </a:lnTo>
                  <a:lnTo>
                    <a:pt x="81" y="34"/>
                  </a:lnTo>
                  <a:lnTo>
                    <a:pt x="81" y="32"/>
                  </a:lnTo>
                  <a:lnTo>
                    <a:pt x="81" y="30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79" y="26"/>
                  </a:lnTo>
                  <a:lnTo>
                    <a:pt x="78" y="24"/>
                  </a:lnTo>
                  <a:lnTo>
                    <a:pt x="76" y="22"/>
                  </a:lnTo>
                  <a:lnTo>
                    <a:pt x="74" y="20"/>
                  </a:lnTo>
                  <a:lnTo>
                    <a:pt x="70" y="18"/>
                  </a:lnTo>
                  <a:lnTo>
                    <a:pt x="68" y="16"/>
                  </a:lnTo>
                  <a:lnTo>
                    <a:pt x="65" y="14"/>
                  </a:lnTo>
                  <a:lnTo>
                    <a:pt x="63" y="11"/>
                  </a:lnTo>
                  <a:lnTo>
                    <a:pt x="59" y="10"/>
                  </a:lnTo>
                  <a:lnTo>
                    <a:pt x="57" y="8"/>
                  </a:lnTo>
                  <a:lnTo>
                    <a:pt x="53" y="6"/>
                  </a:lnTo>
                  <a:lnTo>
                    <a:pt x="51" y="4"/>
                  </a:lnTo>
                  <a:lnTo>
                    <a:pt x="48" y="4"/>
                  </a:lnTo>
                  <a:lnTo>
                    <a:pt x="47" y="2"/>
                  </a:lnTo>
                  <a:lnTo>
                    <a:pt x="45" y="2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9" y="1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1" y="4"/>
                  </a:lnTo>
                  <a:lnTo>
                    <a:pt x="29" y="4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1" y="8"/>
                  </a:lnTo>
                  <a:lnTo>
                    <a:pt x="19" y="10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6"/>
                  </a:lnTo>
                  <a:lnTo>
                    <a:pt x="1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3" y="40"/>
                  </a:lnTo>
                  <a:lnTo>
                    <a:pt x="5" y="40"/>
                  </a:lnTo>
                  <a:lnTo>
                    <a:pt x="7" y="42"/>
                  </a:lnTo>
                  <a:lnTo>
                    <a:pt x="10" y="42"/>
                  </a:lnTo>
                  <a:lnTo>
                    <a:pt x="14" y="44"/>
                  </a:lnTo>
                  <a:lnTo>
                    <a:pt x="18" y="44"/>
                  </a:lnTo>
                  <a:lnTo>
                    <a:pt x="21" y="46"/>
                  </a:lnTo>
                  <a:lnTo>
                    <a:pt x="25" y="48"/>
                  </a:lnTo>
                  <a:lnTo>
                    <a:pt x="29" y="50"/>
                  </a:lnTo>
                  <a:lnTo>
                    <a:pt x="33" y="51"/>
                  </a:lnTo>
                  <a:lnTo>
                    <a:pt x="36" y="52"/>
                  </a:lnTo>
                  <a:lnTo>
                    <a:pt x="39" y="53"/>
                  </a:lnTo>
                  <a:lnTo>
                    <a:pt x="43" y="54"/>
                  </a:lnTo>
                  <a:lnTo>
                    <a:pt x="47" y="54"/>
                  </a:lnTo>
                  <a:lnTo>
                    <a:pt x="48" y="56"/>
                  </a:lnTo>
                  <a:lnTo>
                    <a:pt x="50" y="58"/>
                  </a:lnTo>
                  <a:lnTo>
                    <a:pt x="52" y="59"/>
                  </a:lnTo>
                  <a:lnTo>
                    <a:pt x="55" y="59"/>
                  </a:lnTo>
                  <a:lnTo>
                    <a:pt x="57" y="61"/>
                  </a:lnTo>
                  <a:lnTo>
                    <a:pt x="59" y="61"/>
                  </a:lnTo>
                  <a:lnTo>
                    <a:pt x="61" y="62"/>
                  </a:lnTo>
                  <a:lnTo>
                    <a:pt x="65" y="62"/>
                  </a:lnTo>
                  <a:lnTo>
                    <a:pt x="66" y="64"/>
                  </a:lnTo>
                  <a:lnTo>
                    <a:pt x="68" y="64"/>
                  </a:lnTo>
                  <a:lnTo>
                    <a:pt x="70" y="64"/>
                  </a:lnTo>
                  <a:lnTo>
                    <a:pt x="72" y="64"/>
                  </a:lnTo>
                  <a:lnTo>
                    <a:pt x="73" y="64"/>
                  </a:lnTo>
                  <a:lnTo>
                    <a:pt x="75" y="64"/>
                  </a:lnTo>
                  <a:lnTo>
                    <a:pt x="76" y="64"/>
                  </a:lnTo>
                </a:path>
              </a:pathLst>
            </a:custGeom>
            <a:solidFill>
              <a:srgbClr val="FFC0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0" name="Freeform 24"/>
            <p:cNvSpPr>
              <a:spLocks/>
            </p:cNvSpPr>
            <p:nvPr/>
          </p:nvSpPr>
          <p:spPr bwMode="auto">
            <a:xfrm>
              <a:off x="5162" y="2728"/>
              <a:ext cx="385" cy="150"/>
            </a:xfrm>
            <a:custGeom>
              <a:avLst/>
              <a:gdLst>
                <a:gd name="T0" fmla="*/ 378 w 385"/>
                <a:gd name="T1" fmla="*/ 66 h 150"/>
                <a:gd name="T2" fmla="*/ 376 w 385"/>
                <a:gd name="T3" fmla="*/ 58 h 150"/>
                <a:gd name="T4" fmla="*/ 372 w 385"/>
                <a:gd name="T5" fmla="*/ 47 h 150"/>
                <a:gd name="T6" fmla="*/ 370 w 385"/>
                <a:gd name="T7" fmla="*/ 38 h 150"/>
                <a:gd name="T8" fmla="*/ 354 w 385"/>
                <a:gd name="T9" fmla="*/ 34 h 150"/>
                <a:gd name="T10" fmla="*/ 332 w 385"/>
                <a:gd name="T11" fmla="*/ 32 h 150"/>
                <a:gd name="T12" fmla="*/ 307 w 385"/>
                <a:gd name="T13" fmla="*/ 31 h 150"/>
                <a:gd name="T14" fmla="*/ 286 w 385"/>
                <a:gd name="T15" fmla="*/ 31 h 150"/>
                <a:gd name="T16" fmla="*/ 267 w 385"/>
                <a:gd name="T17" fmla="*/ 35 h 150"/>
                <a:gd name="T18" fmla="*/ 243 w 385"/>
                <a:gd name="T19" fmla="*/ 44 h 150"/>
                <a:gd name="T20" fmla="*/ 218 w 385"/>
                <a:gd name="T21" fmla="*/ 54 h 150"/>
                <a:gd name="T22" fmla="*/ 196 w 385"/>
                <a:gd name="T23" fmla="*/ 62 h 150"/>
                <a:gd name="T24" fmla="*/ 179 w 385"/>
                <a:gd name="T25" fmla="*/ 66 h 150"/>
                <a:gd name="T26" fmla="*/ 160 w 385"/>
                <a:gd name="T27" fmla="*/ 66 h 150"/>
                <a:gd name="T28" fmla="*/ 142 w 385"/>
                <a:gd name="T29" fmla="*/ 64 h 150"/>
                <a:gd name="T30" fmla="*/ 126 w 385"/>
                <a:gd name="T31" fmla="*/ 60 h 150"/>
                <a:gd name="T32" fmla="*/ 103 w 385"/>
                <a:gd name="T33" fmla="*/ 50 h 150"/>
                <a:gd name="T34" fmla="*/ 72 w 385"/>
                <a:gd name="T35" fmla="*/ 29 h 150"/>
                <a:gd name="T36" fmla="*/ 40 w 385"/>
                <a:gd name="T37" fmla="*/ 11 h 150"/>
                <a:gd name="T38" fmla="*/ 13 w 385"/>
                <a:gd name="T39" fmla="*/ 0 h 150"/>
                <a:gd name="T40" fmla="*/ 2 w 385"/>
                <a:gd name="T41" fmla="*/ 4 h 150"/>
                <a:gd name="T42" fmla="*/ 0 w 385"/>
                <a:gd name="T43" fmla="*/ 12 h 150"/>
                <a:gd name="T44" fmla="*/ 0 w 385"/>
                <a:gd name="T45" fmla="*/ 24 h 150"/>
                <a:gd name="T46" fmla="*/ 1 w 385"/>
                <a:gd name="T47" fmla="*/ 34 h 150"/>
                <a:gd name="T48" fmla="*/ 8 w 385"/>
                <a:gd name="T49" fmla="*/ 49 h 150"/>
                <a:gd name="T50" fmla="*/ 24 w 385"/>
                <a:gd name="T51" fmla="*/ 64 h 150"/>
                <a:gd name="T52" fmla="*/ 46 w 385"/>
                <a:gd name="T53" fmla="*/ 78 h 150"/>
                <a:gd name="T54" fmla="*/ 65 w 385"/>
                <a:gd name="T55" fmla="*/ 88 h 150"/>
                <a:gd name="T56" fmla="*/ 84 w 385"/>
                <a:gd name="T57" fmla="*/ 103 h 150"/>
                <a:gd name="T58" fmla="*/ 111 w 385"/>
                <a:gd name="T59" fmla="*/ 123 h 150"/>
                <a:gd name="T60" fmla="*/ 139 w 385"/>
                <a:gd name="T61" fmla="*/ 141 h 150"/>
                <a:gd name="T62" fmla="*/ 165 w 385"/>
                <a:gd name="T63" fmla="*/ 149 h 150"/>
                <a:gd name="T64" fmla="*/ 176 w 385"/>
                <a:gd name="T65" fmla="*/ 145 h 150"/>
                <a:gd name="T66" fmla="*/ 179 w 385"/>
                <a:gd name="T67" fmla="*/ 132 h 150"/>
                <a:gd name="T68" fmla="*/ 180 w 385"/>
                <a:gd name="T69" fmla="*/ 117 h 150"/>
                <a:gd name="T70" fmla="*/ 186 w 385"/>
                <a:gd name="T71" fmla="*/ 106 h 150"/>
                <a:gd name="T72" fmla="*/ 202 w 385"/>
                <a:gd name="T73" fmla="*/ 99 h 150"/>
                <a:gd name="T74" fmla="*/ 227 w 385"/>
                <a:gd name="T75" fmla="*/ 92 h 150"/>
                <a:gd name="T76" fmla="*/ 253 w 385"/>
                <a:gd name="T77" fmla="*/ 87 h 150"/>
                <a:gd name="T78" fmla="*/ 275 w 385"/>
                <a:gd name="T79" fmla="*/ 84 h 150"/>
                <a:gd name="T80" fmla="*/ 299 w 385"/>
                <a:gd name="T81" fmla="*/ 82 h 150"/>
                <a:gd name="T82" fmla="*/ 333 w 385"/>
                <a:gd name="T83" fmla="*/ 78 h 150"/>
                <a:gd name="T84" fmla="*/ 364 w 385"/>
                <a:gd name="T85" fmla="*/ 75 h 150"/>
                <a:gd name="T86" fmla="*/ 383 w 385"/>
                <a:gd name="T87" fmla="*/ 72 h 150"/>
                <a:gd name="T88" fmla="*/ 383 w 385"/>
                <a:gd name="T89" fmla="*/ 71 h 150"/>
                <a:gd name="T90" fmla="*/ 382 w 385"/>
                <a:gd name="T91" fmla="*/ 71 h 150"/>
                <a:gd name="T92" fmla="*/ 380 w 385"/>
                <a:gd name="T93" fmla="*/ 70 h 150"/>
                <a:gd name="T94" fmla="*/ 380 w 385"/>
                <a:gd name="T95" fmla="*/ 70 h 1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85"/>
                <a:gd name="T145" fmla="*/ 0 h 150"/>
                <a:gd name="T146" fmla="*/ 385 w 385"/>
                <a:gd name="T147" fmla="*/ 150 h 15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85" h="150">
                  <a:moveTo>
                    <a:pt x="380" y="69"/>
                  </a:moveTo>
                  <a:lnTo>
                    <a:pt x="379" y="69"/>
                  </a:lnTo>
                  <a:lnTo>
                    <a:pt x="379" y="68"/>
                  </a:lnTo>
                  <a:lnTo>
                    <a:pt x="378" y="66"/>
                  </a:lnTo>
                  <a:lnTo>
                    <a:pt x="378" y="64"/>
                  </a:lnTo>
                  <a:lnTo>
                    <a:pt x="376" y="62"/>
                  </a:lnTo>
                  <a:lnTo>
                    <a:pt x="376" y="59"/>
                  </a:lnTo>
                  <a:lnTo>
                    <a:pt x="376" y="58"/>
                  </a:lnTo>
                  <a:lnTo>
                    <a:pt x="376" y="54"/>
                  </a:lnTo>
                  <a:lnTo>
                    <a:pt x="374" y="52"/>
                  </a:lnTo>
                  <a:lnTo>
                    <a:pt x="374" y="49"/>
                  </a:lnTo>
                  <a:lnTo>
                    <a:pt x="372" y="47"/>
                  </a:lnTo>
                  <a:lnTo>
                    <a:pt x="372" y="43"/>
                  </a:lnTo>
                  <a:lnTo>
                    <a:pt x="370" y="41"/>
                  </a:lnTo>
                  <a:lnTo>
                    <a:pt x="370" y="39"/>
                  </a:lnTo>
                  <a:lnTo>
                    <a:pt x="370" y="38"/>
                  </a:lnTo>
                  <a:lnTo>
                    <a:pt x="370" y="36"/>
                  </a:lnTo>
                  <a:lnTo>
                    <a:pt x="364" y="36"/>
                  </a:lnTo>
                  <a:lnTo>
                    <a:pt x="360" y="34"/>
                  </a:lnTo>
                  <a:lnTo>
                    <a:pt x="354" y="34"/>
                  </a:lnTo>
                  <a:lnTo>
                    <a:pt x="350" y="32"/>
                  </a:lnTo>
                  <a:lnTo>
                    <a:pt x="343" y="32"/>
                  </a:lnTo>
                  <a:lnTo>
                    <a:pt x="338" y="32"/>
                  </a:lnTo>
                  <a:lnTo>
                    <a:pt x="332" y="32"/>
                  </a:lnTo>
                  <a:lnTo>
                    <a:pt x="326" y="31"/>
                  </a:lnTo>
                  <a:lnTo>
                    <a:pt x="319" y="31"/>
                  </a:lnTo>
                  <a:lnTo>
                    <a:pt x="314" y="31"/>
                  </a:lnTo>
                  <a:lnTo>
                    <a:pt x="307" y="31"/>
                  </a:lnTo>
                  <a:lnTo>
                    <a:pt x="302" y="31"/>
                  </a:lnTo>
                  <a:lnTo>
                    <a:pt x="296" y="31"/>
                  </a:lnTo>
                  <a:lnTo>
                    <a:pt x="291" y="31"/>
                  </a:lnTo>
                  <a:lnTo>
                    <a:pt x="286" y="31"/>
                  </a:lnTo>
                  <a:lnTo>
                    <a:pt x="284" y="31"/>
                  </a:lnTo>
                  <a:lnTo>
                    <a:pt x="278" y="32"/>
                  </a:lnTo>
                  <a:lnTo>
                    <a:pt x="273" y="33"/>
                  </a:lnTo>
                  <a:lnTo>
                    <a:pt x="267" y="35"/>
                  </a:lnTo>
                  <a:lnTo>
                    <a:pt x="262" y="36"/>
                  </a:lnTo>
                  <a:lnTo>
                    <a:pt x="254" y="39"/>
                  </a:lnTo>
                  <a:lnTo>
                    <a:pt x="248" y="41"/>
                  </a:lnTo>
                  <a:lnTo>
                    <a:pt x="243" y="44"/>
                  </a:lnTo>
                  <a:lnTo>
                    <a:pt x="237" y="46"/>
                  </a:lnTo>
                  <a:lnTo>
                    <a:pt x="230" y="49"/>
                  </a:lnTo>
                  <a:lnTo>
                    <a:pt x="224" y="51"/>
                  </a:lnTo>
                  <a:lnTo>
                    <a:pt x="218" y="54"/>
                  </a:lnTo>
                  <a:lnTo>
                    <a:pt x="212" y="56"/>
                  </a:lnTo>
                  <a:lnTo>
                    <a:pt x="207" y="59"/>
                  </a:lnTo>
                  <a:lnTo>
                    <a:pt x="201" y="60"/>
                  </a:lnTo>
                  <a:lnTo>
                    <a:pt x="196" y="62"/>
                  </a:lnTo>
                  <a:lnTo>
                    <a:pt x="192" y="63"/>
                  </a:lnTo>
                  <a:lnTo>
                    <a:pt x="187" y="65"/>
                  </a:lnTo>
                  <a:lnTo>
                    <a:pt x="183" y="65"/>
                  </a:lnTo>
                  <a:lnTo>
                    <a:pt x="179" y="66"/>
                  </a:lnTo>
                  <a:lnTo>
                    <a:pt x="175" y="66"/>
                  </a:lnTo>
                  <a:lnTo>
                    <a:pt x="169" y="66"/>
                  </a:lnTo>
                  <a:lnTo>
                    <a:pt x="166" y="66"/>
                  </a:lnTo>
                  <a:lnTo>
                    <a:pt x="160" y="66"/>
                  </a:lnTo>
                  <a:lnTo>
                    <a:pt x="157" y="65"/>
                  </a:lnTo>
                  <a:lnTo>
                    <a:pt x="151" y="65"/>
                  </a:lnTo>
                  <a:lnTo>
                    <a:pt x="148" y="64"/>
                  </a:lnTo>
                  <a:lnTo>
                    <a:pt x="142" y="64"/>
                  </a:lnTo>
                  <a:lnTo>
                    <a:pt x="138" y="62"/>
                  </a:lnTo>
                  <a:lnTo>
                    <a:pt x="134" y="62"/>
                  </a:lnTo>
                  <a:lnTo>
                    <a:pt x="130" y="60"/>
                  </a:lnTo>
                  <a:lnTo>
                    <a:pt x="126" y="60"/>
                  </a:lnTo>
                  <a:lnTo>
                    <a:pt x="123" y="58"/>
                  </a:lnTo>
                  <a:lnTo>
                    <a:pt x="116" y="57"/>
                  </a:lnTo>
                  <a:lnTo>
                    <a:pt x="111" y="54"/>
                  </a:lnTo>
                  <a:lnTo>
                    <a:pt x="103" y="50"/>
                  </a:lnTo>
                  <a:lnTo>
                    <a:pt x="97" y="45"/>
                  </a:lnTo>
                  <a:lnTo>
                    <a:pt x="88" y="40"/>
                  </a:lnTo>
                  <a:lnTo>
                    <a:pt x="81" y="35"/>
                  </a:lnTo>
                  <a:lnTo>
                    <a:pt x="72" y="29"/>
                  </a:lnTo>
                  <a:lnTo>
                    <a:pt x="65" y="24"/>
                  </a:lnTo>
                  <a:lnTo>
                    <a:pt x="56" y="20"/>
                  </a:lnTo>
                  <a:lnTo>
                    <a:pt x="48" y="14"/>
                  </a:lnTo>
                  <a:lnTo>
                    <a:pt x="40" y="11"/>
                  </a:lnTo>
                  <a:lnTo>
                    <a:pt x="33" y="6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3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1" y="32"/>
                  </a:lnTo>
                  <a:lnTo>
                    <a:pt x="1" y="34"/>
                  </a:lnTo>
                  <a:lnTo>
                    <a:pt x="3" y="36"/>
                  </a:lnTo>
                  <a:lnTo>
                    <a:pt x="3" y="41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1" y="52"/>
                  </a:lnTo>
                  <a:lnTo>
                    <a:pt x="15" y="56"/>
                  </a:lnTo>
                  <a:lnTo>
                    <a:pt x="20" y="60"/>
                  </a:lnTo>
                  <a:lnTo>
                    <a:pt x="24" y="64"/>
                  </a:lnTo>
                  <a:lnTo>
                    <a:pt x="30" y="67"/>
                  </a:lnTo>
                  <a:lnTo>
                    <a:pt x="34" y="70"/>
                  </a:lnTo>
                  <a:lnTo>
                    <a:pt x="40" y="74"/>
                  </a:lnTo>
                  <a:lnTo>
                    <a:pt x="46" y="78"/>
                  </a:lnTo>
                  <a:lnTo>
                    <a:pt x="51" y="80"/>
                  </a:lnTo>
                  <a:lnTo>
                    <a:pt x="56" y="84"/>
                  </a:lnTo>
                  <a:lnTo>
                    <a:pt x="61" y="86"/>
                  </a:lnTo>
                  <a:lnTo>
                    <a:pt x="65" y="88"/>
                  </a:lnTo>
                  <a:lnTo>
                    <a:pt x="70" y="90"/>
                  </a:lnTo>
                  <a:lnTo>
                    <a:pt x="73" y="94"/>
                  </a:lnTo>
                  <a:lnTo>
                    <a:pt x="79" y="97"/>
                  </a:lnTo>
                  <a:lnTo>
                    <a:pt x="84" y="103"/>
                  </a:lnTo>
                  <a:lnTo>
                    <a:pt x="91" y="107"/>
                  </a:lnTo>
                  <a:lnTo>
                    <a:pt x="96" y="112"/>
                  </a:lnTo>
                  <a:lnTo>
                    <a:pt x="104" y="117"/>
                  </a:lnTo>
                  <a:lnTo>
                    <a:pt x="111" y="123"/>
                  </a:lnTo>
                  <a:lnTo>
                    <a:pt x="118" y="127"/>
                  </a:lnTo>
                  <a:lnTo>
                    <a:pt x="124" y="133"/>
                  </a:lnTo>
                  <a:lnTo>
                    <a:pt x="132" y="137"/>
                  </a:lnTo>
                  <a:lnTo>
                    <a:pt x="139" y="141"/>
                  </a:lnTo>
                  <a:lnTo>
                    <a:pt x="146" y="144"/>
                  </a:lnTo>
                  <a:lnTo>
                    <a:pt x="152" y="147"/>
                  </a:lnTo>
                  <a:lnTo>
                    <a:pt x="159" y="148"/>
                  </a:lnTo>
                  <a:lnTo>
                    <a:pt x="165" y="149"/>
                  </a:lnTo>
                  <a:lnTo>
                    <a:pt x="171" y="148"/>
                  </a:lnTo>
                  <a:lnTo>
                    <a:pt x="173" y="148"/>
                  </a:lnTo>
                  <a:lnTo>
                    <a:pt x="175" y="147"/>
                  </a:lnTo>
                  <a:lnTo>
                    <a:pt x="176" y="145"/>
                  </a:lnTo>
                  <a:lnTo>
                    <a:pt x="178" y="142"/>
                  </a:lnTo>
                  <a:lnTo>
                    <a:pt x="178" y="139"/>
                  </a:lnTo>
                  <a:lnTo>
                    <a:pt x="179" y="136"/>
                  </a:lnTo>
                  <a:lnTo>
                    <a:pt x="179" y="132"/>
                  </a:lnTo>
                  <a:lnTo>
                    <a:pt x="180" y="128"/>
                  </a:lnTo>
                  <a:lnTo>
                    <a:pt x="180" y="125"/>
                  </a:lnTo>
                  <a:lnTo>
                    <a:pt x="180" y="121"/>
                  </a:lnTo>
                  <a:lnTo>
                    <a:pt x="180" y="117"/>
                  </a:lnTo>
                  <a:lnTo>
                    <a:pt x="182" y="114"/>
                  </a:lnTo>
                  <a:lnTo>
                    <a:pt x="182" y="111"/>
                  </a:lnTo>
                  <a:lnTo>
                    <a:pt x="184" y="107"/>
                  </a:lnTo>
                  <a:lnTo>
                    <a:pt x="186" y="106"/>
                  </a:lnTo>
                  <a:lnTo>
                    <a:pt x="190" y="103"/>
                  </a:lnTo>
                  <a:lnTo>
                    <a:pt x="193" y="103"/>
                  </a:lnTo>
                  <a:lnTo>
                    <a:pt x="197" y="101"/>
                  </a:lnTo>
                  <a:lnTo>
                    <a:pt x="202" y="99"/>
                  </a:lnTo>
                  <a:lnTo>
                    <a:pt x="207" y="97"/>
                  </a:lnTo>
                  <a:lnTo>
                    <a:pt x="213" y="96"/>
                  </a:lnTo>
                  <a:lnTo>
                    <a:pt x="220" y="94"/>
                  </a:lnTo>
                  <a:lnTo>
                    <a:pt x="227" y="92"/>
                  </a:lnTo>
                  <a:lnTo>
                    <a:pt x="234" y="90"/>
                  </a:lnTo>
                  <a:lnTo>
                    <a:pt x="240" y="90"/>
                  </a:lnTo>
                  <a:lnTo>
                    <a:pt x="247" y="89"/>
                  </a:lnTo>
                  <a:lnTo>
                    <a:pt x="253" y="87"/>
                  </a:lnTo>
                  <a:lnTo>
                    <a:pt x="260" y="86"/>
                  </a:lnTo>
                  <a:lnTo>
                    <a:pt x="265" y="86"/>
                  </a:lnTo>
                  <a:lnTo>
                    <a:pt x="271" y="84"/>
                  </a:lnTo>
                  <a:lnTo>
                    <a:pt x="275" y="84"/>
                  </a:lnTo>
                  <a:lnTo>
                    <a:pt x="280" y="82"/>
                  </a:lnTo>
                  <a:lnTo>
                    <a:pt x="285" y="82"/>
                  </a:lnTo>
                  <a:lnTo>
                    <a:pt x="292" y="82"/>
                  </a:lnTo>
                  <a:lnTo>
                    <a:pt x="299" y="82"/>
                  </a:lnTo>
                  <a:lnTo>
                    <a:pt x="307" y="80"/>
                  </a:lnTo>
                  <a:lnTo>
                    <a:pt x="315" y="80"/>
                  </a:lnTo>
                  <a:lnTo>
                    <a:pt x="324" y="78"/>
                  </a:lnTo>
                  <a:lnTo>
                    <a:pt x="333" y="78"/>
                  </a:lnTo>
                  <a:lnTo>
                    <a:pt x="342" y="76"/>
                  </a:lnTo>
                  <a:lnTo>
                    <a:pt x="350" y="76"/>
                  </a:lnTo>
                  <a:lnTo>
                    <a:pt x="358" y="75"/>
                  </a:lnTo>
                  <a:lnTo>
                    <a:pt x="364" y="75"/>
                  </a:lnTo>
                  <a:lnTo>
                    <a:pt x="372" y="73"/>
                  </a:lnTo>
                  <a:lnTo>
                    <a:pt x="376" y="73"/>
                  </a:lnTo>
                  <a:lnTo>
                    <a:pt x="381" y="72"/>
                  </a:lnTo>
                  <a:lnTo>
                    <a:pt x="383" y="72"/>
                  </a:lnTo>
                  <a:lnTo>
                    <a:pt x="384" y="71"/>
                  </a:lnTo>
                  <a:lnTo>
                    <a:pt x="383" y="71"/>
                  </a:lnTo>
                  <a:lnTo>
                    <a:pt x="382" y="71"/>
                  </a:lnTo>
                  <a:lnTo>
                    <a:pt x="382" y="70"/>
                  </a:lnTo>
                  <a:lnTo>
                    <a:pt x="380" y="70"/>
                  </a:lnTo>
                  <a:lnTo>
                    <a:pt x="380" y="69"/>
                  </a:lnTo>
                </a:path>
              </a:pathLst>
            </a:custGeom>
            <a:solidFill>
              <a:srgbClr val="FF9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Freeform 25"/>
            <p:cNvSpPr>
              <a:spLocks/>
            </p:cNvSpPr>
            <p:nvPr/>
          </p:nvSpPr>
          <p:spPr bwMode="auto">
            <a:xfrm>
              <a:off x="5236" y="2873"/>
              <a:ext cx="379" cy="124"/>
            </a:xfrm>
            <a:custGeom>
              <a:avLst/>
              <a:gdLst>
                <a:gd name="T0" fmla="*/ 377 w 379"/>
                <a:gd name="T1" fmla="*/ 17 h 124"/>
                <a:gd name="T2" fmla="*/ 372 w 379"/>
                <a:gd name="T3" fmla="*/ 15 h 124"/>
                <a:gd name="T4" fmla="*/ 367 w 379"/>
                <a:gd name="T5" fmla="*/ 11 h 124"/>
                <a:gd name="T6" fmla="*/ 361 w 379"/>
                <a:gd name="T7" fmla="*/ 7 h 124"/>
                <a:gd name="T8" fmla="*/ 356 w 379"/>
                <a:gd name="T9" fmla="*/ 3 h 124"/>
                <a:gd name="T10" fmla="*/ 349 w 379"/>
                <a:gd name="T11" fmla="*/ 1 h 124"/>
                <a:gd name="T12" fmla="*/ 333 w 379"/>
                <a:gd name="T13" fmla="*/ 1 h 124"/>
                <a:gd name="T14" fmla="*/ 311 w 379"/>
                <a:gd name="T15" fmla="*/ 7 h 124"/>
                <a:gd name="T16" fmla="*/ 289 w 379"/>
                <a:gd name="T17" fmla="*/ 14 h 124"/>
                <a:gd name="T18" fmla="*/ 269 w 379"/>
                <a:gd name="T19" fmla="*/ 20 h 124"/>
                <a:gd name="T20" fmla="*/ 254 w 379"/>
                <a:gd name="T21" fmla="*/ 22 h 124"/>
                <a:gd name="T22" fmla="*/ 238 w 379"/>
                <a:gd name="T23" fmla="*/ 27 h 124"/>
                <a:gd name="T24" fmla="*/ 220 w 379"/>
                <a:gd name="T25" fmla="*/ 31 h 124"/>
                <a:gd name="T26" fmla="*/ 200 w 379"/>
                <a:gd name="T27" fmla="*/ 37 h 124"/>
                <a:gd name="T28" fmla="*/ 182 w 379"/>
                <a:gd name="T29" fmla="*/ 43 h 124"/>
                <a:gd name="T30" fmla="*/ 165 w 379"/>
                <a:gd name="T31" fmla="*/ 49 h 124"/>
                <a:gd name="T32" fmla="*/ 153 w 379"/>
                <a:gd name="T33" fmla="*/ 51 h 124"/>
                <a:gd name="T34" fmla="*/ 142 w 379"/>
                <a:gd name="T35" fmla="*/ 56 h 124"/>
                <a:gd name="T36" fmla="*/ 131 w 379"/>
                <a:gd name="T37" fmla="*/ 61 h 124"/>
                <a:gd name="T38" fmla="*/ 120 w 379"/>
                <a:gd name="T39" fmla="*/ 67 h 124"/>
                <a:gd name="T40" fmla="*/ 108 w 379"/>
                <a:gd name="T41" fmla="*/ 67 h 124"/>
                <a:gd name="T42" fmla="*/ 96 w 379"/>
                <a:gd name="T43" fmla="*/ 63 h 124"/>
                <a:gd name="T44" fmla="*/ 79 w 379"/>
                <a:gd name="T45" fmla="*/ 53 h 124"/>
                <a:gd name="T46" fmla="*/ 60 w 379"/>
                <a:gd name="T47" fmla="*/ 40 h 124"/>
                <a:gd name="T48" fmla="*/ 42 w 379"/>
                <a:gd name="T49" fmla="*/ 27 h 124"/>
                <a:gd name="T50" fmla="*/ 24 w 379"/>
                <a:gd name="T51" fmla="*/ 18 h 124"/>
                <a:gd name="T52" fmla="*/ 8 w 379"/>
                <a:gd name="T53" fmla="*/ 15 h 124"/>
                <a:gd name="T54" fmla="*/ 2 w 379"/>
                <a:gd name="T55" fmla="*/ 19 h 124"/>
                <a:gd name="T56" fmla="*/ 0 w 379"/>
                <a:gd name="T57" fmla="*/ 25 h 124"/>
                <a:gd name="T58" fmla="*/ 0 w 379"/>
                <a:gd name="T59" fmla="*/ 33 h 124"/>
                <a:gd name="T60" fmla="*/ 0 w 379"/>
                <a:gd name="T61" fmla="*/ 42 h 124"/>
                <a:gd name="T62" fmla="*/ 1 w 379"/>
                <a:gd name="T63" fmla="*/ 50 h 124"/>
                <a:gd name="T64" fmla="*/ 6 w 379"/>
                <a:gd name="T65" fmla="*/ 60 h 124"/>
                <a:gd name="T66" fmla="*/ 14 w 379"/>
                <a:gd name="T67" fmla="*/ 67 h 124"/>
                <a:gd name="T68" fmla="*/ 26 w 379"/>
                <a:gd name="T69" fmla="*/ 73 h 124"/>
                <a:gd name="T70" fmla="*/ 38 w 379"/>
                <a:gd name="T71" fmla="*/ 79 h 124"/>
                <a:gd name="T72" fmla="*/ 52 w 379"/>
                <a:gd name="T73" fmla="*/ 83 h 124"/>
                <a:gd name="T74" fmla="*/ 64 w 379"/>
                <a:gd name="T75" fmla="*/ 91 h 124"/>
                <a:gd name="T76" fmla="*/ 81 w 379"/>
                <a:gd name="T77" fmla="*/ 100 h 124"/>
                <a:gd name="T78" fmla="*/ 102 w 379"/>
                <a:gd name="T79" fmla="*/ 110 h 124"/>
                <a:gd name="T80" fmla="*/ 124 w 379"/>
                <a:gd name="T81" fmla="*/ 118 h 124"/>
                <a:gd name="T82" fmla="*/ 144 w 379"/>
                <a:gd name="T83" fmla="*/ 123 h 124"/>
                <a:gd name="T84" fmla="*/ 164 w 379"/>
                <a:gd name="T85" fmla="*/ 121 h 124"/>
                <a:gd name="T86" fmla="*/ 168 w 379"/>
                <a:gd name="T87" fmla="*/ 118 h 124"/>
                <a:gd name="T88" fmla="*/ 169 w 379"/>
                <a:gd name="T89" fmla="*/ 108 h 124"/>
                <a:gd name="T90" fmla="*/ 168 w 379"/>
                <a:gd name="T91" fmla="*/ 97 h 124"/>
                <a:gd name="T92" fmla="*/ 168 w 379"/>
                <a:gd name="T93" fmla="*/ 86 h 124"/>
                <a:gd name="T94" fmla="*/ 171 w 379"/>
                <a:gd name="T95" fmla="*/ 79 h 124"/>
                <a:gd name="T96" fmla="*/ 181 w 379"/>
                <a:gd name="T97" fmla="*/ 75 h 124"/>
                <a:gd name="T98" fmla="*/ 194 w 379"/>
                <a:gd name="T99" fmla="*/ 73 h 124"/>
                <a:gd name="T100" fmla="*/ 211 w 379"/>
                <a:gd name="T101" fmla="*/ 71 h 124"/>
                <a:gd name="T102" fmla="*/ 226 w 379"/>
                <a:gd name="T103" fmla="*/ 71 h 124"/>
                <a:gd name="T104" fmla="*/ 241 w 379"/>
                <a:gd name="T105" fmla="*/ 70 h 124"/>
                <a:gd name="T106" fmla="*/ 255 w 379"/>
                <a:gd name="T107" fmla="*/ 68 h 124"/>
                <a:gd name="T108" fmla="*/ 281 w 379"/>
                <a:gd name="T109" fmla="*/ 60 h 124"/>
                <a:gd name="T110" fmla="*/ 313 w 379"/>
                <a:gd name="T111" fmla="*/ 48 h 124"/>
                <a:gd name="T112" fmla="*/ 344 w 379"/>
                <a:gd name="T113" fmla="*/ 33 h 124"/>
                <a:gd name="T114" fmla="*/ 368 w 379"/>
                <a:gd name="T115" fmla="*/ 23 h 124"/>
                <a:gd name="T116" fmla="*/ 378 w 379"/>
                <a:gd name="T117" fmla="*/ 17 h 1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79"/>
                <a:gd name="T178" fmla="*/ 0 h 124"/>
                <a:gd name="T179" fmla="*/ 379 w 379"/>
                <a:gd name="T180" fmla="*/ 124 h 1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79" h="124">
                  <a:moveTo>
                    <a:pt x="378" y="17"/>
                  </a:moveTo>
                  <a:lnTo>
                    <a:pt x="377" y="17"/>
                  </a:lnTo>
                  <a:lnTo>
                    <a:pt x="375" y="17"/>
                  </a:lnTo>
                  <a:lnTo>
                    <a:pt x="374" y="15"/>
                  </a:lnTo>
                  <a:lnTo>
                    <a:pt x="372" y="15"/>
                  </a:lnTo>
                  <a:lnTo>
                    <a:pt x="370" y="13"/>
                  </a:lnTo>
                  <a:lnTo>
                    <a:pt x="368" y="12"/>
                  </a:lnTo>
                  <a:lnTo>
                    <a:pt x="367" y="11"/>
                  </a:lnTo>
                  <a:lnTo>
                    <a:pt x="365" y="11"/>
                  </a:lnTo>
                  <a:lnTo>
                    <a:pt x="363" y="9"/>
                  </a:lnTo>
                  <a:lnTo>
                    <a:pt x="361" y="7"/>
                  </a:lnTo>
                  <a:lnTo>
                    <a:pt x="359" y="5"/>
                  </a:lnTo>
                  <a:lnTo>
                    <a:pt x="357" y="5"/>
                  </a:lnTo>
                  <a:lnTo>
                    <a:pt x="356" y="3"/>
                  </a:lnTo>
                  <a:lnTo>
                    <a:pt x="354" y="3"/>
                  </a:lnTo>
                  <a:lnTo>
                    <a:pt x="354" y="1"/>
                  </a:lnTo>
                  <a:lnTo>
                    <a:pt x="349" y="1"/>
                  </a:lnTo>
                  <a:lnTo>
                    <a:pt x="344" y="0"/>
                  </a:lnTo>
                  <a:lnTo>
                    <a:pt x="339" y="1"/>
                  </a:lnTo>
                  <a:lnTo>
                    <a:pt x="333" y="1"/>
                  </a:lnTo>
                  <a:lnTo>
                    <a:pt x="326" y="3"/>
                  </a:lnTo>
                  <a:lnTo>
                    <a:pt x="319" y="5"/>
                  </a:lnTo>
                  <a:lnTo>
                    <a:pt x="311" y="7"/>
                  </a:lnTo>
                  <a:lnTo>
                    <a:pt x="304" y="9"/>
                  </a:lnTo>
                  <a:lnTo>
                    <a:pt x="297" y="12"/>
                  </a:lnTo>
                  <a:lnTo>
                    <a:pt x="289" y="14"/>
                  </a:lnTo>
                  <a:lnTo>
                    <a:pt x="282" y="16"/>
                  </a:lnTo>
                  <a:lnTo>
                    <a:pt x="276" y="18"/>
                  </a:lnTo>
                  <a:lnTo>
                    <a:pt x="269" y="20"/>
                  </a:lnTo>
                  <a:lnTo>
                    <a:pt x="263" y="22"/>
                  </a:lnTo>
                  <a:lnTo>
                    <a:pt x="258" y="22"/>
                  </a:lnTo>
                  <a:lnTo>
                    <a:pt x="254" y="22"/>
                  </a:lnTo>
                  <a:lnTo>
                    <a:pt x="249" y="24"/>
                  </a:lnTo>
                  <a:lnTo>
                    <a:pt x="244" y="25"/>
                  </a:lnTo>
                  <a:lnTo>
                    <a:pt x="238" y="27"/>
                  </a:lnTo>
                  <a:lnTo>
                    <a:pt x="232" y="27"/>
                  </a:lnTo>
                  <a:lnTo>
                    <a:pt x="226" y="29"/>
                  </a:lnTo>
                  <a:lnTo>
                    <a:pt x="220" y="31"/>
                  </a:lnTo>
                  <a:lnTo>
                    <a:pt x="213" y="33"/>
                  </a:lnTo>
                  <a:lnTo>
                    <a:pt x="208" y="34"/>
                  </a:lnTo>
                  <a:lnTo>
                    <a:pt x="200" y="37"/>
                  </a:lnTo>
                  <a:lnTo>
                    <a:pt x="194" y="39"/>
                  </a:lnTo>
                  <a:lnTo>
                    <a:pt x="188" y="41"/>
                  </a:lnTo>
                  <a:lnTo>
                    <a:pt x="182" y="43"/>
                  </a:lnTo>
                  <a:lnTo>
                    <a:pt x="176" y="45"/>
                  </a:lnTo>
                  <a:lnTo>
                    <a:pt x="170" y="47"/>
                  </a:lnTo>
                  <a:lnTo>
                    <a:pt x="165" y="49"/>
                  </a:lnTo>
                  <a:lnTo>
                    <a:pt x="162" y="49"/>
                  </a:lnTo>
                  <a:lnTo>
                    <a:pt x="157" y="50"/>
                  </a:lnTo>
                  <a:lnTo>
                    <a:pt x="153" y="51"/>
                  </a:lnTo>
                  <a:lnTo>
                    <a:pt x="150" y="53"/>
                  </a:lnTo>
                  <a:lnTo>
                    <a:pt x="146" y="54"/>
                  </a:lnTo>
                  <a:lnTo>
                    <a:pt x="142" y="56"/>
                  </a:lnTo>
                  <a:lnTo>
                    <a:pt x="138" y="58"/>
                  </a:lnTo>
                  <a:lnTo>
                    <a:pt x="134" y="60"/>
                  </a:lnTo>
                  <a:lnTo>
                    <a:pt x="131" y="61"/>
                  </a:lnTo>
                  <a:lnTo>
                    <a:pt x="127" y="63"/>
                  </a:lnTo>
                  <a:lnTo>
                    <a:pt x="123" y="65"/>
                  </a:lnTo>
                  <a:lnTo>
                    <a:pt x="120" y="67"/>
                  </a:lnTo>
                  <a:lnTo>
                    <a:pt x="116" y="67"/>
                  </a:lnTo>
                  <a:lnTo>
                    <a:pt x="112" y="67"/>
                  </a:lnTo>
                  <a:lnTo>
                    <a:pt x="108" y="67"/>
                  </a:lnTo>
                  <a:lnTo>
                    <a:pt x="105" y="67"/>
                  </a:lnTo>
                  <a:lnTo>
                    <a:pt x="102" y="65"/>
                  </a:lnTo>
                  <a:lnTo>
                    <a:pt x="96" y="63"/>
                  </a:lnTo>
                  <a:lnTo>
                    <a:pt x="90" y="61"/>
                  </a:lnTo>
                  <a:lnTo>
                    <a:pt x="85" y="57"/>
                  </a:lnTo>
                  <a:lnTo>
                    <a:pt x="79" y="53"/>
                  </a:lnTo>
                  <a:lnTo>
                    <a:pt x="72" y="49"/>
                  </a:lnTo>
                  <a:lnTo>
                    <a:pt x="66" y="44"/>
                  </a:lnTo>
                  <a:lnTo>
                    <a:pt x="60" y="40"/>
                  </a:lnTo>
                  <a:lnTo>
                    <a:pt x="55" y="35"/>
                  </a:lnTo>
                  <a:lnTo>
                    <a:pt x="47" y="31"/>
                  </a:lnTo>
                  <a:lnTo>
                    <a:pt x="42" y="27"/>
                  </a:lnTo>
                  <a:lnTo>
                    <a:pt x="35" y="23"/>
                  </a:lnTo>
                  <a:lnTo>
                    <a:pt x="30" y="20"/>
                  </a:lnTo>
                  <a:lnTo>
                    <a:pt x="24" y="18"/>
                  </a:lnTo>
                  <a:lnTo>
                    <a:pt x="18" y="16"/>
                  </a:lnTo>
                  <a:lnTo>
                    <a:pt x="13" y="15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1" y="47"/>
                  </a:lnTo>
                  <a:lnTo>
                    <a:pt x="1" y="50"/>
                  </a:lnTo>
                  <a:lnTo>
                    <a:pt x="3" y="51"/>
                  </a:lnTo>
                  <a:lnTo>
                    <a:pt x="4" y="56"/>
                  </a:lnTo>
                  <a:lnTo>
                    <a:pt x="6" y="60"/>
                  </a:lnTo>
                  <a:lnTo>
                    <a:pt x="7" y="63"/>
                  </a:lnTo>
                  <a:lnTo>
                    <a:pt x="10" y="65"/>
                  </a:lnTo>
                  <a:lnTo>
                    <a:pt x="14" y="67"/>
                  </a:lnTo>
                  <a:lnTo>
                    <a:pt x="17" y="69"/>
                  </a:lnTo>
                  <a:lnTo>
                    <a:pt x="21" y="71"/>
                  </a:lnTo>
                  <a:lnTo>
                    <a:pt x="26" y="73"/>
                  </a:lnTo>
                  <a:lnTo>
                    <a:pt x="30" y="75"/>
                  </a:lnTo>
                  <a:lnTo>
                    <a:pt x="34" y="77"/>
                  </a:lnTo>
                  <a:lnTo>
                    <a:pt x="38" y="79"/>
                  </a:lnTo>
                  <a:lnTo>
                    <a:pt x="44" y="80"/>
                  </a:lnTo>
                  <a:lnTo>
                    <a:pt x="47" y="81"/>
                  </a:lnTo>
                  <a:lnTo>
                    <a:pt x="52" y="83"/>
                  </a:lnTo>
                  <a:lnTo>
                    <a:pt x="55" y="85"/>
                  </a:lnTo>
                  <a:lnTo>
                    <a:pt x="60" y="87"/>
                  </a:lnTo>
                  <a:lnTo>
                    <a:pt x="64" y="91"/>
                  </a:lnTo>
                  <a:lnTo>
                    <a:pt x="68" y="94"/>
                  </a:lnTo>
                  <a:lnTo>
                    <a:pt x="74" y="98"/>
                  </a:lnTo>
                  <a:lnTo>
                    <a:pt x="81" y="100"/>
                  </a:lnTo>
                  <a:lnTo>
                    <a:pt x="87" y="103"/>
                  </a:lnTo>
                  <a:lnTo>
                    <a:pt x="95" y="107"/>
                  </a:lnTo>
                  <a:lnTo>
                    <a:pt x="102" y="110"/>
                  </a:lnTo>
                  <a:lnTo>
                    <a:pt x="110" y="112"/>
                  </a:lnTo>
                  <a:lnTo>
                    <a:pt x="116" y="116"/>
                  </a:lnTo>
                  <a:lnTo>
                    <a:pt x="124" y="118"/>
                  </a:lnTo>
                  <a:lnTo>
                    <a:pt x="132" y="120"/>
                  </a:lnTo>
                  <a:lnTo>
                    <a:pt x="139" y="121"/>
                  </a:lnTo>
                  <a:lnTo>
                    <a:pt x="144" y="123"/>
                  </a:lnTo>
                  <a:lnTo>
                    <a:pt x="152" y="123"/>
                  </a:lnTo>
                  <a:lnTo>
                    <a:pt x="158" y="123"/>
                  </a:lnTo>
                  <a:lnTo>
                    <a:pt x="164" y="121"/>
                  </a:lnTo>
                  <a:lnTo>
                    <a:pt x="166" y="121"/>
                  </a:lnTo>
                  <a:lnTo>
                    <a:pt x="168" y="120"/>
                  </a:lnTo>
                  <a:lnTo>
                    <a:pt x="168" y="118"/>
                  </a:lnTo>
                  <a:lnTo>
                    <a:pt x="170" y="115"/>
                  </a:lnTo>
                  <a:lnTo>
                    <a:pt x="169" y="111"/>
                  </a:lnTo>
                  <a:lnTo>
                    <a:pt x="169" y="108"/>
                  </a:lnTo>
                  <a:lnTo>
                    <a:pt x="169" y="104"/>
                  </a:lnTo>
                  <a:lnTo>
                    <a:pt x="169" y="100"/>
                  </a:lnTo>
                  <a:lnTo>
                    <a:pt x="168" y="97"/>
                  </a:lnTo>
                  <a:lnTo>
                    <a:pt x="168" y="93"/>
                  </a:lnTo>
                  <a:lnTo>
                    <a:pt x="168" y="90"/>
                  </a:lnTo>
                  <a:lnTo>
                    <a:pt x="168" y="86"/>
                  </a:lnTo>
                  <a:lnTo>
                    <a:pt x="168" y="84"/>
                  </a:lnTo>
                  <a:lnTo>
                    <a:pt x="169" y="80"/>
                  </a:lnTo>
                  <a:lnTo>
                    <a:pt x="171" y="79"/>
                  </a:lnTo>
                  <a:lnTo>
                    <a:pt x="174" y="76"/>
                  </a:lnTo>
                  <a:lnTo>
                    <a:pt x="177" y="76"/>
                  </a:lnTo>
                  <a:lnTo>
                    <a:pt x="181" y="75"/>
                  </a:lnTo>
                  <a:lnTo>
                    <a:pt x="184" y="75"/>
                  </a:lnTo>
                  <a:lnTo>
                    <a:pt x="190" y="73"/>
                  </a:lnTo>
                  <a:lnTo>
                    <a:pt x="194" y="73"/>
                  </a:lnTo>
                  <a:lnTo>
                    <a:pt x="200" y="73"/>
                  </a:lnTo>
                  <a:lnTo>
                    <a:pt x="206" y="73"/>
                  </a:lnTo>
                  <a:lnTo>
                    <a:pt x="211" y="71"/>
                  </a:lnTo>
                  <a:lnTo>
                    <a:pt x="216" y="71"/>
                  </a:lnTo>
                  <a:lnTo>
                    <a:pt x="221" y="71"/>
                  </a:lnTo>
                  <a:lnTo>
                    <a:pt x="226" y="71"/>
                  </a:lnTo>
                  <a:lnTo>
                    <a:pt x="232" y="70"/>
                  </a:lnTo>
                  <a:lnTo>
                    <a:pt x="236" y="70"/>
                  </a:lnTo>
                  <a:lnTo>
                    <a:pt x="241" y="70"/>
                  </a:lnTo>
                  <a:lnTo>
                    <a:pt x="245" y="70"/>
                  </a:lnTo>
                  <a:lnTo>
                    <a:pt x="250" y="68"/>
                  </a:lnTo>
                  <a:lnTo>
                    <a:pt x="255" y="68"/>
                  </a:lnTo>
                  <a:lnTo>
                    <a:pt x="262" y="66"/>
                  </a:lnTo>
                  <a:lnTo>
                    <a:pt x="271" y="63"/>
                  </a:lnTo>
                  <a:lnTo>
                    <a:pt x="281" y="60"/>
                  </a:lnTo>
                  <a:lnTo>
                    <a:pt x="290" y="56"/>
                  </a:lnTo>
                  <a:lnTo>
                    <a:pt x="302" y="51"/>
                  </a:lnTo>
                  <a:lnTo>
                    <a:pt x="313" y="48"/>
                  </a:lnTo>
                  <a:lnTo>
                    <a:pt x="324" y="42"/>
                  </a:lnTo>
                  <a:lnTo>
                    <a:pt x="334" y="39"/>
                  </a:lnTo>
                  <a:lnTo>
                    <a:pt x="344" y="33"/>
                  </a:lnTo>
                  <a:lnTo>
                    <a:pt x="353" y="30"/>
                  </a:lnTo>
                  <a:lnTo>
                    <a:pt x="362" y="25"/>
                  </a:lnTo>
                  <a:lnTo>
                    <a:pt x="368" y="23"/>
                  </a:lnTo>
                  <a:lnTo>
                    <a:pt x="373" y="20"/>
                  </a:lnTo>
                  <a:lnTo>
                    <a:pt x="376" y="19"/>
                  </a:lnTo>
                  <a:lnTo>
                    <a:pt x="378" y="17"/>
                  </a:lnTo>
                </a:path>
              </a:pathLst>
            </a:custGeom>
            <a:solidFill>
              <a:srgbClr val="FF9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2" name="Freeform 26"/>
            <p:cNvSpPr>
              <a:spLocks/>
            </p:cNvSpPr>
            <p:nvPr/>
          </p:nvSpPr>
          <p:spPr bwMode="auto">
            <a:xfrm>
              <a:off x="5353" y="2978"/>
              <a:ext cx="324" cy="131"/>
            </a:xfrm>
            <a:custGeom>
              <a:avLst/>
              <a:gdLst>
                <a:gd name="T0" fmla="*/ 321 w 324"/>
                <a:gd name="T1" fmla="*/ 16 h 131"/>
                <a:gd name="T2" fmla="*/ 313 w 324"/>
                <a:gd name="T3" fmla="*/ 15 h 131"/>
                <a:gd name="T4" fmla="*/ 303 w 324"/>
                <a:gd name="T5" fmla="*/ 12 h 131"/>
                <a:gd name="T6" fmla="*/ 292 w 324"/>
                <a:gd name="T7" fmla="*/ 9 h 131"/>
                <a:gd name="T8" fmla="*/ 284 w 324"/>
                <a:gd name="T9" fmla="*/ 5 h 131"/>
                <a:gd name="T10" fmla="*/ 278 w 324"/>
                <a:gd name="T11" fmla="*/ 3 h 131"/>
                <a:gd name="T12" fmla="*/ 267 w 324"/>
                <a:gd name="T13" fmla="*/ 0 h 131"/>
                <a:gd name="T14" fmla="*/ 254 w 324"/>
                <a:gd name="T15" fmla="*/ 3 h 131"/>
                <a:gd name="T16" fmla="*/ 241 w 324"/>
                <a:gd name="T17" fmla="*/ 6 h 131"/>
                <a:gd name="T18" fmla="*/ 230 w 324"/>
                <a:gd name="T19" fmla="*/ 12 h 131"/>
                <a:gd name="T20" fmla="*/ 221 w 324"/>
                <a:gd name="T21" fmla="*/ 16 h 131"/>
                <a:gd name="T22" fmla="*/ 205 w 324"/>
                <a:gd name="T23" fmla="*/ 26 h 131"/>
                <a:gd name="T24" fmla="*/ 189 w 324"/>
                <a:gd name="T25" fmla="*/ 33 h 131"/>
                <a:gd name="T26" fmla="*/ 171 w 324"/>
                <a:gd name="T27" fmla="*/ 40 h 131"/>
                <a:gd name="T28" fmla="*/ 154 w 324"/>
                <a:gd name="T29" fmla="*/ 44 h 131"/>
                <a:gd name="T30" fmla="*/ 139 w 324"/>
                <a:gd name="T31" fmla="*/ 49 h 131"/>
                <a:gd name="T32" fmla="*/ 127 w 324"/>
                <a:gd name="T33" fmla="*/ 52 h 131"/>
                <a:gd name="T34" fmla="*/ 120 w 324"/>
                <a:gd name="T35" fmla="*/ 59 h 131"/>
                <a:gd name="T36" fmla="*/ 115 w 324"/>
                <a:gd name="T37" fmla="*/ 64 h 131"/>
                <a:gd name="T38" fmla="*/ 109 w 324"/>
                <a:gd name="T39" fmla="*/ 71 h 131"/>
                <a:gd name="T40" fmla="*/ 103 w 324"/>
                <a:gd name="T41" fmla="*/ 74 h 131"/>
                <a:gd name="T42" fmla="*/ 92 w 324"/>
                <a:gd name="T43" fmla="*/ 71 h 131"/>
                <a:gd name="T44" fmla="*/ 75 w 324"/>
                <a:gd name="T45" fmla="*/ 65 h 131"/>
                <a:gd name="T46" fmla="*/ 57 w 324"/>
                <a:gd name="T47" fmla="*/ 60 h 131"/>
                <a:gd name="T48" fmla="*/ 39 w 324"/>
                <a:gd name="T49" fmla="*/ 54 h 131"/>
                <a:gd name="T50" fmla="*/ 22 w 324"/>
                <a:gd name="T51" fmla="*/ 52 h 131"/>
                <a:gd name="T52" fmla="*/ 6 w 324"/>
                <a:gd name="T53" fmla="*/ 52 h 131"/>
                <a:gd name="T54" fmla="*/ 1 w 324"/>
                <a:gd name="T55" fmla="*/ 56 h 131"/>
                <a:gd name="T56" fmla="*/ 0 w 324"/>
                <a:gd name="T57" fmla="*/ 60 h 131"/>
                <a:gd name="T58" fmla="*/ 1 w 324"/>
                <a:gd name="T59" fmla="*/ 66 h 131"/>
                <a:gd name="T60" fmla="*/ 3 w 324"/>
                <a:gd name="T61" fmla="*/ 72 h 131"/>
                <a:gd name="T62" fmla="*/ 5 w 324"/>
                <a:gd name="T63" fmla="*/ 79 h 131"/>
                <a:gd name="T64" fmla="*/ 7 w 324"/>
                <a:gd name="T65" fmla="*/ 88 h 131"/>
                <a:gd name="T66" fmla="*/ 13 w 324"/>
                <a:gd name="T67" fmla="*/ 96 h 131"/>
                <a:gd name="T68" fmla="*/ 23 w 324"/>
                <a:gd name="T69" fmla="*/ 101 h 131"/>
                <a:gd name="T70" fmla="*/ 31 w 324"/>
                <a:gd name="T71" fmla="*/ 106 h 131"/>
                <a:gd name="T72" fmla="*/ 41 w 324"/>
                <a:gd name="T73" fmla="*/ 111 h 131"/>
                <a:gd name="T74" fmla="*/ 53 w 324"/>
                <a:gd name="T75" fmla="*/ 117 h 131"/>
                <a:gd name="T76" fmla="*/ 64 w 324"/>
                <a:gd name="T77" fmla="*/ 122 h 131"/>
                <a:gd name="T78" fmla="*/ 76 w 324"/>
                <a:gd name="T79" fmla="*/ 128 h 131"/>
                <a:gd name="T80" fmla="*/ 87 w 324"/>
                <a:gd name="T81" fmla="*/ 130 h 131"/>
                <a:gd name="T82" fmla="*/ 99 w 324"/>
                <a:gd name="T83" fmla="*/ 130 h 131"/>
                <a:gd name="T84" fmla="*/ 114 w 324"/>
                <a:gd name="T85" fmla="*/ 126 h 131"/>
                <a:gd name="T86" fmla="*/ 118 w 324"/>
                <a:gd name="T87" fmla="*/ 123 h 131"/>
                <a:gd name="T88" fmla="*/ 120 w 324"/>
                <a:gd name="T89" fmla="*/ 118 h 131"/>
                <a:gd name="T90" fmla="*/ 119 w 324"/>
                <a:gd name="T91" fmla="*/ 110 h 131"/>
                <a:gd name="T92" fmla="*/ 119 w 324"/>
                <a:gd name="T93" fmla="*/ 102 h 131"/>
                <a:gd name="T94" fmla="*/ 123 w 324"/>
                <a:gd name="T95" fmla="*/ 96 h 131"/>
                <a:gd name="T96" fmla="*/ 134 w 324"/>
                <a:gd name="T97" fmla="*/ 91 h 131"/>
                <a:gd name="T98" fmla="*/ 153 w 324"/>
                <a:gd name="T99" fmla="*/ 84 h 131"/>
                <a:gd name="T100" fmla="*/ 177 w 324"/>
                <a:gd name="T101" fmla="*/ 74 h 131"/>
                <a:gd name="T102" fmla="*/ 199 w 324"/>
                <a:gd name="T103" fmla="*/ 67 h 131"/>
                <a:gd name="T104" fmla="*/ 219 w 324"/>
                <a:gd name="T105" fmla="*/ 60 h 131"/>
                <a:gd name="T106" fmla="*/ 233 w 324"/>
                <a:gd name="T107" fmla="*/ 57 h 131"/>
                <a:gd name="T108" fmla="*/ 255 w 324"/>
                <a:gd name="T109" fmla="*/ 50 h 131"/>
                <a:gd name="T110" fmla="*/ 277 w 324"/>
                <a:gd name="T111" fmla="*/ 40 h 131"/>
                <a:gd name="T112" fmla="*/ 300 w 324"/>
                <a:gd name="T113" fmla="*/ 30 h 131"/>
                <a:gd name="T114" fmla="*/ 315 w 324"/>
                <a:gd name="T115" fmla="*/ 22 h 131"/>
                <a:gd name="T116" fmla="*/ 323 w 324"/>
                <a:gd name="T117" fmla="*/ 16 h 13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24"/>
                <a:gd name="T178" fmla="*/ 0 h 131"/>
                <a:gd name="T179" fmla="*/ 324 w 324"/>
                <a:gd name="T180" fmla="*/ 131 h 13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24" h="131">
                  <a:moveTo>
                    <a:pt x="323" y="16"/>
                  </a:moveTo>
                  <a:lnTo>
                    <a:pt x="321" y="16"/>
                  </a:lnTo>
                  <a:lnTo>
                    <a:pt x="318" y="16"/>
                  </a:lnTo>
                  <a:lnTo>
                    <a:pt x="317" y="15"/>
                  </a:lnTo>
                  <a:lnTo>
                    <a:pt x="313" y="15"/>
                  </a:lnTo>
                  <a:lnTo>
                    <a:pt x="310" y="13"/>
                  </a:lnTo>
                  <a:lnTo>
                    <a:pt x="306" y="13"/>
                  </a:lnTo>
                  <a:lnTo>
                    <a:pt x="303" y="12"/>
                  </a:lnTo>
                  <a:lnTo>
                    <a:pt x="300" y="12"/>
                  </a:lnTo>
                  <a:lnTo>
                    <a:pt x="296" y="10"/>
                  </a:lnTo>
                  <a:lnTo>
                    <a:pt x="292" y="9"/>
                  </a:lnTo>
                  <a:lnTo>
                    <a:pt x="290" y="7"/>
                  </a:lnTo>
                  <a:lnTo>
                    <a:pt x="286" y="7"/>
                  </a:lnTo>
                  <a:lnTo>
                    <a:pt x="284" y="5"/>
                  </a:lnTo>
                  <a:lnTo>
                    <a:pt x="282" y="5"/>
                  </a:lnTo>
                  <a:lnTo>
                    <a:pt x="281" y="3"/>
                  </a:lnTo>
                  <a:lnTo>
                    <a:pt x="278" y="3"/>
                  </a:lnTo>
                  <a:lnTo>
                    <a:pt x="274" y="2"/>
                  </a:lnTo>
                  <a:lnTo>
                    <a:pt x="270" y="2"/>
                  </a:lnTo>
                  <a:lnTo>
                    <a:pt x="267" y="0"/>
                  </a:lnTo>
                  <a:lnTo>
                    <a:pt x="261" y="2"/>
                  </a:lnTo>
                  <a:lnTo>
                    <a:pt x="258" y="2"/>
                  </a:lnTo>
                  <a:lnTo>
                    <a:pt x="254" y="3"/>
                  </a:lnTo>
                  <a:lnTo>
                    <a:pt x="250" y="3"/>
                  </a:lnTo>
                  <a:lnTo>
                    <a:pt x="245" y="5"/>
                  </a:lnTo>
                  <a:lnTo>
                    <a:pt x="241" y="6"/>
                  </a:lnTo>
                  <a:lnTo>
                    <a:pt x="238" y="8"/>
                  </a:lnTo>
                  <a:lnTo>
                    <a:pt x="234" y="10"/>
                  </a:lnTo>
                  <a:lnTo>
                    <a:pt x="230" y="12"/>
                  </a:lnTo>
                  <a:lnTo>
                    <a:pt x="227" y="13"/>
                  </a:lnTo>
                  <a:lnTo>
                    <a:pt x="223" y="15"/>
                  </a:lnTo>
                  <a:lnTo>
                    <a:pt x="221" y="16"/>
                  </a:lnTo>
                  <a:lnTo>
                    <a:pt x="215" y="20"/>
                  </a:lnTo>
                  <a:lnTo>
                    <a:pt x="210" y="23"/>
                  </a:lnTo>
                  <a:lnTo>
                    <a:pt x="205" y="26"/>
                  </a:lnTo>
                  <a:lnTo>
                    <a:pt x="200" y="28"/>
                  </a:lnTo>
                  <a:lnTo>
                    <a:pt x="194" y="32"/>
                  </a:lnTo>
                  <a:lnTo>
                    <a:pt x="189" y="33"/>
                  </a:lnTo>
                  <a:lnTo>
                    <a:pt x="183" y="35"/>
                  </a:lnTo>
                  <a:lnTo>
                    <a:pt x="177" y="37"/>
                  </a:lnTo>
                  <a:lnTo>
                    <a:pt x="171" y="40"/>
                  </a:lnTo>
                  <a:lnTo>
                    <a:pt x="165" y="42"/>
                  </a:lnTo>
                  <a:lnTo>
                    <a:pt x="159" y="43"/>
                  </a:lnTo>
                  <a:lnTo>
                    <a:pt x="154" y="44"/>
                  </a:lnTo>
                  <a:lnTo>
                    <a:pt x="148" y="46"/>
                  </a:lnTo>
                  <a:lnTo>
                    <a:pt x="144" y="47"/>
                  </a:lnTo>
                  <a:lnTo>
                    <a:pt x="139" y="49"/>
                  </a:lnTo>
                  <a:lnTo>
                    <a:pt x="135" y="49"/>
                  </a:lnTo>
                  <a:lnTo>
                    <a:pt x="131" y="51"/>
                  </a:lnTo>
                  <a:lnTo>
                    <a:pt x="127" y="52"/>
                  </a:lnTo>
                  <a:lnTo>
                    <a:pt x="124" y="54"/>
                  </a:lnTo>
                  <a:lnTo>
                    <a:pt x="123" y="56"/>
                  </a:lnTo>
                  <a:lnTo>
                    <a:pt x="120" y="59"/>
                  </a:lnTo>
                  <a:lnTo>
                    <a:pt x="118" y="61"/>
                  </a:lnTo>
                  <a:lnTo>
                    <a:pt x="116" y="63"/>
                  </a:lnTo>
                  <a:lnTo>
                    <a:pt x="115" y="64"/>
                  </a:lnTo>
                  <a:lnTo>
                    <a:pt x="113" y="68"/>
                  </a:lnTo>
                  <a:lnTo>
                    <a:pt x="111" y="70"/>
                  </a:lnTo>
                  <a:lnTo>
                    <a:pt x="109" y="71"/>
                  </a:lnTo>
                  <a:lnTo>
                    <a:pt x="107" y="73"/>
                  </a:lnTo>
                  <a:lnTo>
                    <a:pt x="104" y="74"/>
                  </a:lnTo>
                  <a:lnTo>
                    <a:pt x="103" y="74"/>
                  </a:lnTo>
                  <a:lnTo>
                    <a:pt x="99" y="74"/>
                  </a:lnTo>
                  <a:lnTo>
                    <a:pt x="97" y="72"/>
                  </a:lnTo>
                  <a:lnTo>
                    <a:pt x="92" y="71"/>
                  </a:lnTo>
                  <a:lnTo>
                    <a:pt x="86" y="69"/>
                  </a:lnTo>
                  <a:lnTo>
                    <a:pt x="81" y="67"/>
                  </a:lnTo>
                  <a:lnTo>
                    <a:pt x="75" y="65"/>
                  </a:lnTo>
                  <a:lnTo>
                    <a:pt x="68" y="63"/>
                  </a:lnTo>
                  <a:lnTo>
                    <a:pt x="63" y="62"/>
                  </a:lnTo>
                  <a:lnTo>
                    <a:pt x="57" y="60"/>
                  </a:lnTo>
                  <a:lnTo>
                    <a:pt x="51" y="57"/>
                  </a:lnTo>
                  <a:lnTo>
                    <a:pt x="45" y="56"/>
                  </a:lnTo>
                  <a:lnTo>
                    <a:pt x="39" y="54"/>
                  </a:lnTo>
                  <a:lnTo>
                    <a:pt x="33" y="54"/>
                  </a:lnTo>
                  <a:lnTo>
                    <a:pt x="27" y="52"/>
                  </a:lnTo>
                  <a:lnTo>
                    <a:pt x="22" y="52"/>
                  </a:lnTo>
                  <a:lnTo>
                    <a:pt x="16" y="52"/>
                  </a:lnTo>
                  <a:lnTo>
                    <a:pt x="11" y="52"/>
                  </a:lnTo>
                  <a:lnTo>
                    <a:pt x="6" y="52"/>
                  </a:lnTo>
                  <a:lnTo>
                    <a:pt x="4" y="53"/>
                  </a:lnTo>
                  <a:lnTo>
                    <a:pt x="2" y="54"/>
                  </a:lnTo>
                  <a:lnTo>
                    <a:pt x="1" y="56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1" y="63"/>
                  </a:lnTo>
                  <a:lnTo>
                    <a:pt x="1" y="66"/>
                  </a:lnTo>
                  <a:lnTo>
                    <a:pt x="1" y="68"/>
                  </a:lnTo>
                  <a:lnTo>
                    <a:pt x="1" y="70"/>
                  </a:lnTo>
                  <a:lnTo>
                    <a:pt x="3" y="72"/>
                  </a:lnTo>
                  <a:lnTo>
                    <a:pt x="3" y="75"/>
                  </a:lnTo>
                  <a:lnTo>
                    <a:pt x="5" y="77"/>
                  </a:lnTo>
                  <a:lnTo>
                    <a:pt x="5" y="79"/>
                  </a:lnTo>
                  <a:lnTo>
                    <a:pt x="6" y="81"/>
                  </a:lnTo>
                  <a:lnTo>
                    <a:pt x="6" y="85"/>
                  </a:lnTo>
                  <a:lnTo>
                    <a:pt x="7" y="88"/>
                  </a:lnTo>
                  <a:lnTo>
                    <a:pt x="9" y="91"/>
                  </a:lnTo>
                  <a:lnTo>
                    <a:pt x="11" y="93"/>
                  </a:lnTo>
                  <a:lnTo>
                    <a:pt x="13" y="96"/>
                  </a:lnTo>
                  <a:lnTo>
                    <a:pt x="16" y="98"/>
                  </a:lnTo>
                  <a:lnTo>
                    <a:pt x="19" y="100"/>
                  </a:lnTo>
                  <a:lnTo>
                    <a:pt x="23" y="101"/>
                  </a:lnTo>
                  <a:lnTo>
                    <a:pt x="25" y="102"/>
                  </a:lnTo>
                  <a:lnTo>
                    <a:pt x="28" y="104"/>
                  </a:lnTo>
                  <a:lnTo>
                    <a:pt x="31" y="106"/>
                  </a:lnTo>
                  <a:lnTo>
                    <a:pt x="35" y="107"/>
                  </a:lnTo>
                  <a:lnTo>
                    <a:pt x="37" y="109"/>
                  </a:lnTo>
                  <a:lnTo>
                    <a:pt x="41" y="111"/>
                  </a:lnTo>
                  <a:lnTo>
                    <a:pt x="45" y="112"/>
                  </a:lnTo>
                  <a:lnTo>
                    <a:pt x="49" y="113"/>
                  </a:lnTo>
                  <a:lnTo>
                    <a:pt x="53" y="117"/>
                  </a:lnTo>
                  <a:lnTo>
                    <a:pt x="56" y="119"/>
                  </a:lnTo>
                  <a:lnTo>
                    <a:pt x="60" y="121"/>
                  </a:lnTo>
                  <a:lnTo>
                    <a:pt x="64" y="122"/>
                  </a:lnTo>
                  <a:lnTo>
                    <a:pt x="68" y="124"/>
                  </a:lnTo>
                  <a:lnTo>
                    <a:pt x="72" y="126"/>
                  </a:lnTo>
                  <a:lnTo>
                    <a:pt x="76" y="128"/>
                  </a:lnTo>
                  <a:lnTo>
                    <a:pt x="79" y="128"/>
                  </a:lnTo>
                  <a:lnTo>
                    <a:pt x="83" y="130"/>
                  </a:lnTo>
                  <a:lnTo>
                    <a:pt x="87" y="130"/>
                  </a:lnTo>
                  <a:lnTo>
                    <a:pt x="91" y="130"/>
                  </a:lnTo>
                  <a:lnTo>
                    <a:pt x="95" y="130"/>
                  </a:lnTo>
                  <a:lnTo>
                    <a:pt x="99" y="130"/>
                  </a:lnTo>
                  <a:lnTo>
                    <a:pt x="104" y="128"/>
                  </a:lnTo>
                  <a:lnTo>
                    <a:pt x="108" y="128"/>
                  </a:lnTo>
                  <a:lnTo>
                    <a:pt x="114" y="126"/>
                  </a:lnTo>
                  <a:lnTo>
                    <a:pt x="115" y="126"/>
                  </a:lnTo>
                  <a:lnTo>
                    <a:pt x="117" y="125"/>
                  </a:lnTo>
                  <a:lnTo>
                    <a:pt x="118" y="123"/>
                  </a:lnTo>
                  <a:lnTo>
                    <a:pt x="120" y="121"/>
                  </a:lnTo>
                  <a:lnTo>
                    <a:pt x="120" y="120"/>
                  </a:lnTo>
                  <a:lnTo>
                    <a:pt x="120" y="118"/>
                  </a:lnTo>
                  <a:lnTo>
                    <a:pt x="120" y="116"/>
                  </a:lnTo>
                  <a:lnTo>
                    <a:pt x="120" y="112"/>
                  </a:lnTo>
                  <a:lnTo>
                    <a:pt x="119" y="110"/>
                  </a:lnTo>
                  <a:lnTo>
                    <a:pt x="119" y="108"/>
                  </a:lnTo>
                  <a:lnTo>
                    <a:pt x="119" y="106"/>
                  </a:lnTo>
                  <a:lnTo>
                    <a:pt x="119" y="102"/>
                  </a:lnTo>
                  <a:lnTo>
                    <a:pt x="119" y="100"/>
                  </a:lnTo>
                  <a:lnTo>
                    <a:pt x="121" y="98"/>
                  </a:lnTo>
                  <a:lnTo>
                    <a:pt x="123" y="96"/>
                  </a:lnTo>
                  <a:lnTo>
                    <a:pt x="127" y="94"/>
                  </a:lnTo>
                  <a:lnTo>
                    <a:pt x="130" y="93"/>
                  </a:lnTo>
                  <a:lnTo>
                    <a:pt x="134" y="91"/>
                  </a:lnTo>
                  <a:lnTo>
                    <a:pt x="139" y="90"/>
                  </a:lnTo>
                  <a:lnTo>
                    <a:pt x="146" y="86"/>
                  </a:lnTo>
                  <a:lnTo>
                    <a:pt x="153" y="84"/>
                  </a:lnTo>
                  <a:lnTo>
                    <a:pt x="161" y="81"/>
                  </a:lnTo>
                  <a:lnTo>
                    <a:pt x="168" y="78"/>
                  </a:lnTo>
                  <a:lnTo>
                    <a:pt x="177" y="74"/>
                  </a:lnTo>
                  <a:lnTo>
                    <a:pt x="184" y="72"/>
                  </a:lnTo>
                  <a:lnTo>
                    <a:pt x="192" y="69"/>
                  </a:lnTo>
                  <a:lnTo>
                    <a:pt x="199" y="67"/>
                  </a:lnTo>
                  <a:lnTo>
                    <a:pt x="207" y="63"/>
                  </a:lnTo>
                  <a:lnTo>
                    <a:pt x="212" y="62"/>
                  </a:lnTo>
                  <a:lnTo>
                    <a:pt x="219" y="60"/>
                  </a:lnTo>
                  <a:lnTo>
                    <a:pt x="223" y="59"/>
                  </a:lnTo>
                  <a:lnTo>
                    <a:pt x="229" y="57"/>
                  </a:lnTo>
                  <a:lnTo>
                    <a:pt x="233" y="57"/>
                  </a:lnTo>
                  <a:lnTo>
                    <a:pt x="240" y="55"/>
                  </a:lnTo>
                  <a:lnTo>
                    <a:pt x="247" y="53"/>
                  </a:lnTo>
                  <a:lnTo>
                    <a:pt x="255" y="50"/>
                  </a:lnTo>
                  <a:lnTo>
                    <a:pt x="262" y="48"/>
                  </a:lnTo>
                  <a:lnTo>
                    <a:pt x="270" y="44"/>
                  </a:lnTo>
                  <a:lnTo>
                    <a:pt x="277" y="40"/>
                  </a:lnTo>
                  <a:lnTo>
                    <a:pt x="286" y="36"/>
                  </a:lnTo>
                  <a:lnTo>
                    <a:pt x="292" y="34"/>
                  </a:lnTo>
                  <a:lnTo>
                    <a:pt x="300" y="30"/>
                  </a:lnTo>
                  <a:lnTo>
                    <a:pt x="305" y="27"/>
                  </a:lnTo>
                  <a:lnTo>
                    <a:pt x="311" y="23"/>
                  </a:lnTo>
                  <a:lnTo>
                    <a:pt x="315" y="22"/>
                  </a:lnTo>
                  <a:lnTo>
                    <a:pt x="319" y="19"/>
                  </a:lnTo>
                  <a:lnTo>
                    <a:pt x="321" y="18"/>
                  </a:lnTo>
                  <a:lnTo>
                    <a:pt x="323" y="16"/>
                  </a:lnTo>
                </a:path>
              </a:pathLst>
            </a:custGeom>
            <a:solidFill>
              <a:srgbClr val="FF9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Freeform 27"/>
            <p:cNvSpPr>
              <a:spLocks/>
            </p:cNvSpPr>
            <p:nvPr/>
          </p:nvSpPr>
          <p:spPr bwMode="auto">
            <a:xfrm>
              <a:off x="6151" y="2855"/>
              <a:ext cx="316" cy="60"/>
            </a:xfrm>
            <a:custGeom>
              <a:avLst/>
              <a:gdLst>
                <a:gd name="T0" fmla="*/ 245 w 316"/>
                <a:gd name="T1" fmla="*/ 0 h 60"/>
                <a:gd name="T2" fmla="*/ 221 w 316"/>
                <a:gd name="T3" fmla="*/ 0 h 60"/>
                <a:gd name="T4" fmla="*/ 187 w 316"/>
                <a:gd name="T5" fmla="*/ 0 h 60"/>
                <a:gd name="T6" fmla="*/ 147 w 316"/>
                <a:gd name="T7" fmla="*/ 1 h 60"/>
                <a:gd name="T8" fmla="*/ 113 w 316"/>
                <a:gd name="T9" fmla="*/ 1 h 60"/>
                <a:gd name="T10" fmla="*/ 91 w 316"/>
                <a:gd name="T11" fmla="*/ 3 h 60"/>
                <a:gd name="T12" fmla="*/ 76 w 316"/>
                <a:gd name="T13" fmla="*/ 3 h 60"/>
                <a:gd name="T14" fmla="*/ 58 w 316"/>
                <a:gd name="T15" fmla="*/ 5 h 60"/>
                <a:gd name="T16" fmla="*/ 39 w 316"/>
                <a:gd name="T17" fmla="*/ 7 h 60"/>
                <a:gd name="T18" fmla="*/ 23 w 316"/>
                <a:gd name="T19" fmla="*/ 10 h 60"/>
                <a:gd name="T20" fmla="*/ 14 w 316"/>
                <a:gd name="T21" fmla="*/ 11 h 60"/>
                <a:gd name="T22" fmla="*/ 7 w 316"/>
                <a:gd name="T23" fmla="*/ 18 h 60"/>
                <a:gd name="T24" fmla="*/ 2 w 316"/>
                <a:gd name="T25" fmla="*/ 25 h 60"/>
                <a:gd name="T26" fmla="*/ 0 w 316"/>
                <a:gd name="T27" fmla="*/ 35 h 60"/>
                <a:gd name="T28" fmla="*/ 2 w 316"/>
                <a:gd name="T29" fmla="*/ 43 h 60"/>
                <a:gd name="T30" fmla="*/ 7 w 316"/>
                <a:gd name="T31" fmla="*/ 49 h 60"/>
                <a:gd name="T32" fmla="*/ 28 w 316"/>
                <a:gd name="T33" fmla="*/ 56 h 60"/>
                <a:gd name="T34" fmla="*/ 65 w 316"/>
                <a:gd name="T35" fmla="*/ 59 h 60"/>
                <a:gd name="T36" fmla="*/ 111 w 316"/>
                <a:gd name="T37" fmla="*/ 58 h 60"/>
                <a:gd name="T38" fmla="*/ 158 w 316"/>
                <a:gd name="T39" fmla="*/ 58 h 60"/>
                <a:gd name="T40" fmla="*/ 202 w 316"/>
                <a:gd name="T41" fmla="*/ 56 h 60"/>
                <a:gd name="T42" fmla="*/ 231 w 316"/>
                <a:gd name="T43" fmla="*/ 57 h 60"/>
                <a:gd name="T44" fmla="*/ 249 w 316"/>
                <a:gd name="T45" fmla="*/ 57 h 60"/>
                <a:gd name="T46" fmla="*/ 270 w 316"/>
                <a:gd name="T47" fmla="*/ 57 h 60"/>
                <a:gd name="T48" fmla="*/ 292 w 316"/>
                <a:gd name="T49" fmla="*/ 58 h 60"/>
                <a:gd name="T50" fmla="*/ 308 w 316"/>
                <a:gd name="T51" fmla="*/ 58 h 60"/>
                <a:gd name="T52" fmla="*/ 315 w 316"/>
                <a:gd name="T53" fmla="*/ 58 h 60"/>
                <a:gd name="T54" fmla="*/ 313 w 316"/>
                <a:gd name="T55" fmla="*/ 55 h 60"/>
                <a:gd name="T56" fmla="*/ 313 w 316"/>
                <a:gd name="T57" fmla="*/ 45 h 60"/>
                <a:gd name="T58" fmla="*/ 313 w 316"/>
                <a:gd name="T59" fmla="*/ 31 h 60"/>
                <a:gd name="T60" fmla="*/ 313 w 316"/>
                <a:gd name="T61" fmla="*/ 17 h 60"/>
                <a:gd name="T62" fmla="*/ 313 w 316"/>
                <a:gd name="T63" fmla="*/ 5 h 60"/>
                <a:gd name="T64" fmla="*/ 307 w 316"/>
                <a:gd name="T65" fmla="*/ 1 h 60"/>
                <a:gd name="T66" fmla="*/ 292 w 316"/>
                <a:gd name="T67" fmla="*/ 1 h 60"/>
                <a:gd name="T68" fmla="*/ 278 w 316"/>
                <a:gd name="T69" fmla="*/ 1 h 60"/>
                <a:gd name="T70" fmla="*/ 263 w 316"/>
                <a:gd name="T71" fmla="*/ 1 h 60"/>
                <a:gd name="T72" fmla="*/ 255 w 316"/>
                <a:gd name="T73" fmla="*/ 1 h 60"/>
                <a:gd name="T74" fmla="*/ 252 w 316"/>
                <a:gd name="T75" fmla="*/ 0 h 60"/>
                <a:gd name="T76" fmla="*/ 252 w 316"/>
                <a:gd name="T77" fmla="*/ 0 h 60"/>
                <a:gd name="T78" fmla="*/ 252 w 316"/>
                <a:gd name="T79" fmla="*/ 0 h 60"/>
                <a:gd name="T80" fmla="*/ 251 w 316"/>
                <a:gd name="T81" fmla="*/ 0 h 60"/>
                <a:gd name="T82" fmla="*/ 251 w 316"/>
                <a:gd name="T83" fmla="*/ 0 h 60"/>
                <a:gd name="T84" fmla="*/ 251 w 316"/>
                <a:gd name="T85" fmla="*/ 0 h 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16"/>
                <a:gd name="T130" fmla="*/ 0 h 60"/>
                <a:gd name="T131" fmla="*/ 316 w 316"/>
                <a:gd name="T132" fmla="*/ 60 h 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16" h="60">
                  <a:moveTo>
                    <a:pt x="251" y="0"/>
                  </a:moveTo>
                  <a:lnTo>
                    <a:pt x="249" y="0"/>
                  </a:lnTo>
                  <a:lnTo>
                    <a:pt x="245" y="0"/>
                  </a:lnTo>
                  <a:lnTo>
                    <a:pt x="239" y="0"/>
                  </a:lnTo>
                  <a:lnTo>
                    <a:pt x="231" y="0"/>
                  </a:lnTo>
                  <a:lnTo>
                    <a:pt x="221" y="0"/>
                  </a:lnTo>
                  <a:lnTo>
                    <a:pt x="211" y="0"/>
                  </a:lnTo>
                  <a:lnTo>
                    <a:pt x="198" y="0"/>
                  </a:lnTo>
                  <a:lnTo>
                    <a:pt x="187" y="0"/>
                  </a:lnTo>
                  <a:lnTo>
                    <a:pt x="174" y="1"/>
                  </a:lnTo>
                  <a:lnTo>
                    <a:pt x="161" y="1"/>
                  </a:lnTo>
                  <a:lnTo>
                    <a:pt x="147" y="1"/>
                  </a:lnTo>
                  <a:lnTo>
                    <a:pt x="136" y="1"/>
                  </a:lnTo>
                  <a:lnTo>
                    <a:pt x="124" y="1"/>
                  </a:lnTo>
                  <a:lnTo>
                    <a:pt x="113" y="1"/>
                  </a:lnTo>
                  <a:lnTo>
                    <a:pt x="103" y="1"/>
                  </a:lnTo>
                  <a:lnTo>
                    <a:pt x="96" y="1"/>
                  </a:lnTo>
                  <a:lnTo>
                    <a:pt x="91" y="3"/>
                  </a:lnTo>
                  <a:lnTo>
                    <a:pt x="86" y="3"/>
                  </a:lnTo>
                  <a:lnTo>
                    <a:pt x="81" y="3"/>
                  </a:lnTo>
                  <a:lnTo>
                    <a:pt x="76" y="3"/>
                  </a:lnTo>
                  <a:lnTo>
                    <a:pt x="69" y="5"/>
                  </a:lnTo>
                  <a:lnTo>
                    <a:pt x="63" y="5"/>
                  </a:lnTo>
                  <a:lnTo>
                    <a:pt x="58" y="5"/>
                  </a:lnTo>
                  <a:lnTo>
                    <a:pt x="52" y="5"/>
                  </a:lnTo>
                  <a:lnTo>
                    <a:pt x="45" y="7"/>
                  </a:lnTo>
                  <a:lnTo>
                    <a:pt x="39" y="7"/>
                  </a:lnTo>
                  <a:lnTo>
                    <a:pt x="34" y="8"/>
                  </a:lnTo>
                  <a:lnTo>
                    <a:pt x="29" y="8"/>
                  </a:lnTo>
                  <a:lnTo>
                    <a:pt x="23" y="10"/>
                  </a:lnTo>
                  <a:lnTo>
                    <a:pt x="19" y="10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0" y="13"/>
                  </a:lnTo>
                  <a:lnTo>
                    <a:pt x="8" y="15"/>
                  </a:lnTo>
                  <a:lnTo>
                    <a:pt x="7" y="18"/>
                  </a:lnTo>
                  <a:lnTo>
                    <a:pt x="5" y="20"/>
                  </a:lnTo>
                  <a:lnTo>
                    <a:pt x="3" y="23"/>
                  </a:lnTo>
                  <a:lnTo>
                    <a:pt x="2" y="25"/>
                  </a:lnTo>
                  <a:lnTo>
                    <a:pt x="1" y="29"/>
                  </a:lnTo>
                  <a:lnTo>
                    <a:pt x="1" y="31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2" y="43"/>
                  </a:lnTo>
                  <a:lnTo>
                    <a:pt x="3" y="45"/>
                  </a:lnTo>
                  <a:lnTo>
                    <a:pt x="5" y="47"/>
                  </a:lnTo>
                  <a:lnTo>
                    <a:pt x="7" y="49"/>
                  </a:lnTo>
                  <a:lnTo>
                    <a:pt x="11" y="50"/>
                  </a:lnTo>
                  <a:lnTo>
                    <a:pt x="18" y="54"/>
                  </a:lnTo>
                  <a:lnTo>
                    <a:pt x="28" y="56"/>
                  </a:lnTo>
                  <a:lnTo>
                    <a:pt x="38" y="58"/>
                  </a:lnTo>
                  <a:lnTo>
                    <a:pt x="51" y="58"/>
                  </a:lnTo>
                  <a:lnTo>
                    <a:pt x="65" y="59"/>
                  </a:lnTo>
                  <a:lnTo>
                    <a:pt x="79" y="59"/>
                  </a:lnTo>
                  <a:lnTo>
                    <a:pt x="95" y="59"/>
                  </a:lnTo>
                  <a:lnTo>
                    <a:pt x="111" y="58"/>
                  </a:lnTo>
                  <a:lnTo>
                    <a:pt x="126" y="58"/>
                  </a:lnTo>
                  <a:lnTo>
                    <a:pt x="143" y="58"/>
                  </a:lnTo>
                  <a:lnTo>
                    <a:pt x="158" y="58"/>
                  </a:lnTo>
                  <a:lnTo>
                    <a:pt x="174" y="57"/>
                  </a:lnTo>
                  <a:lnTo>
                    <a:pt x="188" y="57"/>
                  </a:lnTo>
                  <a:lnTo>
                    <a:pt x="202" y="56"/>
                  </a:lnTo>
                  <a:lnTo>
                    <a:pt x="215" y="56"/>
                  </a:lnTo>
                  <a:lnTo>
                    <a:pt x="227" y="55"/>
                  </a:lnTo>
                  <a:lnTo>
                    <a:pt x="231" y="57"/>
                  </a:lnTo>
                  <a:lnTo>
                    <a:pt x="236" y="57"/>
                  </a:lnTo>
                  <a:lnTo>
                    <a:pt x="242" y="57"/>
                  </a:lnTo>
                  <a:lnTo>
                    <a:pt x="249" y="57"/>
                  </a:lnTo>
                  <a:lnTo>
                    <a:pt x="255" y="57"/>
                  </a:lnTo>
                  <a:lnTo>
                    <a:pt x="263" y="57"/>
                  </a:lnTo>
                  <a:lnTo>
                    <a:pt x="270" y="57"/>
                  </a:lnTo>
                  <a:lnTo>
                    <a:pt x="279" y="57"/>
                  </a:lnTo>
                  <a:lnTo>
                    <a:pt x="285" y="58"/>
                  </a:lnTo>
                  <a:lnTo>
                    <a:pt x="292" y="58"/>
                  </a:lnTo>
                  <a:lnTo>
                    <a:pt x="298" y="58"/>
                  </a:lnTo>
                  <a:lnTo>
                    <a:pt x="304" y="58"/>
                  </a:lnTo>
                  <a:lnTo>
                    <a:pt x="308" y="58"/>
                  </a:lnTo>
                  <a:lnTo>
                    <a:pt x="311" y="58"/>
                  </a:lnTo>
                  <a:lnTo>
                    <a:pt x="314" y="58"/>
                  </a:lnTo>
                  <a:lnTo>
                    <a:pt x="315" y="58"/>
                  </a:lnTo>
                  <a:lnTo>
                    <a:pt x="313" y="58"/>
                  </a:lnTo>
                  <a:lnTo>
                    <a:pt x="313" y="57"/>
                  </a:lnTo>
                  <a:lnTo>
                    <a:pt x="313" y="55"/>
                  </a:lnTo>
                  <a:lnTo>
                    <a:pt x="313" y="51"/>
                  </a:lnTo>
                  <a:lnTo>
                    <a:pt x="313" y="48"/>
                  </a:lnTo>
                  <a:lnTo>
                    <a:pt x="313" y="45"/>
                  </a:lnTo>
                  <a:lnTo>
                    <a:pt x="313" y="41"/>
                  </a:lnTo>
                  <a:lnTo>
                    <a:pt x="313" y="35"/>
                  </a:lnTo>
                  <a:lnTo>
                    <a:pt x="313" y="31"/>
                  </a:lnTo>
                  <a:lnTo>
                    <a:pt x="313" y="26"/>
                  </a:lnTo>
                  <a:lnTo>
                    <a:pt x="313" y="22"/>
                  </a:lnTo>
                  <a:lnTo>
                    <a:pt x="313" y="17"/>
                  </a:lnTo>
                  <a:lnTo>
                    <a:pt x="313" y="13"/>
                  </a:lnTo>
                  <a:lnTo>
                    <a:pt x="313" y="9"/>
                  </a:lnTo>
                  <a:lnTo>
                    <a:pt x="313" y="5"/>
                  </a:lnTo>
                  <a:lnTo>
                    <a:pt x="315" y="1"/>
                  </a:lnTo>
                  <a:lnTo>
                    <a:pt x="311" y="1"/>
                  </a:lnTo>
                  <a:lnTo>
                    <a:pt x="307" y="1"/>
                  </a:lnTo>
                  <a:lnTo>
                    <a:pt x="301" y="1"/>
                  </a:lnTo>
                  <a:lnTo>
                    <a:pt x="298" y="1"/>
                  </a:lnTo>
                  <a:lnTo>
                    <a:pt x="292" y="1"/>
                  </a:lnTo>
                  <a:lnTo>
                    <a:pt x="287" y="1"/>
                  </a:lnTo>
                  <a:lnTo>
                    <a:pt x="282" y="1"/>
                  </a:lnTo>
                  <a:lnTo>
                    <a:pt x="278" y="1"/>
                  </a:lnTo>
                  <a:lnTo>
                    <a:pt x="272" y="1"/>
                  </a:lnTo>
                  <a:lnTo>
                    <a:pt x="268" y="1"/>
                  </a:lnTo>
                  <a:lnTo>
                    <a:pt x="263" y="1"/>
                  </a:lnTo>
                  <a:lnTo>
                    <a:pt x="261" y="1"/>
                  </a:lnTo>
                  <a:lnTo>
                    <a:pt x="257" y="1"/>
                  </a:lnTo>
                  <a:lnTo>
                    <a:pt x="255" y="1"/>
                  </a:lnTo>
                  <a:lnTo>
                    <a:pt x="253" y="1"/>
                  </a:lnTo>
                  <a:lnTo>
                    <a:pt x="253" y="0"/>
                  </a:lnTo>
                  <a:lnTo>
                    <a:pt x="252" y="0"/>
                  </a:lnTo>
                  <a:lnTo>
                    <a:pt x="251" y="0"/>
                  </a:lnTo>
                </a:path>
              </a:pathLst>
            </a:custGeom>
            <a:solidFill>
              <a:srgbClr val="FF9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4" name="Freeform 28"/>
            <p:cNvSpPr>
              <a:spLocks/>
            </p:cNvSpPr>
            <p:nvPr/>
          </p:nvSpPr>
          <p:spPr bwMode="auto">
            <a:xfrm>
              <a:off x="5497" y="2784"/>
              <a:ext cx="99" cy="67"/>
            </a:xfrm>
            <a:custGeom>
              <a:avLst/>
              <a:gdLst>
                <a:gd name="T0" fmla="*/ 4 w 99"/>
                <a:gd name="T1" fmla="*/ 66 h 67"/>
                <a:gd name="T2" fmla="*/ 3 w 99"/>
                <a:gd name="T3" fmla="*/ 64 h 67"/>
                <a:gd name="T4" fmla="*/ 1 w 99"/>
                <a:gd name="T5" fmla="*/ 60 h 67"/>
                <a:gd name="T6" fmla="*/ 1 w 99"/>
                <a:gd name="T7" fmla="*/ 54 h 67"/>
                <a:gd name="T8" fmla="*/ 0 w 99"/>
                <a:gd name="T9" fmla="*/ 49 h 67"/>
                <a:gd name="T10" fmla="*/ 0 w 99"/>
                <a:gd name="T11" fmla="*/ 43 h 67"/>
                <a:gd name="T12" fmla="*/ 0 w 99"/>
                <a:gd name="T13" fmla="*/ 37 h 67"/>
                <a:gd name="T14" fmla="*/ 0 w 99"/>
                <a:gd name="T15" fmla="*/ 33 h 67"/>
                <a:gd name="T16" fmla="*/ 2 w 99"/>
                <a:gd name="T17" fmla="*/ 30 h 67"/>
                <a:gd name="T18" fmla="*/ 6 w 99"/>
                <a:gd name="T19" fmla="*/ 25 h 67"/>
                <a:gd name="T20" fmla="*/ 10 w 99"/>
                <a:gd name="T21" fmla="*/ 20 h 67"/>
                <a:gd name="T22" fmla="*/ 14 w 99"/>
                <a:gd name="T23" fmla="*/ 14 h 67"/>
                <a:gd name="T24" fmla="*/ 19 w 99"/>
                <a:gd name="T25" fmla="*/ 9 h 67"/>
                <a:gd name="T26" fmla="*/ 25 w 99"/>
                <a:gd name="T27" fmla="*/ 5 h 67"/>
                <a:gd name="T28" fmla="*/ 31 w 99"/>
                <a:gd name="T29" fmla="*/ 3 h 67"/>
                <a:gd name="T30" fmla="*/ 38 w 99"/>
                <a:gd name="T31" fmla="*/ 1 h 67"/>
                <a:gd name="T32" fmla="*/ 44 w 99"/>
                <a:gd name="T33" fmla="*/ 1 h 67"/>
                <a:gd name="T34" fmla="*/ 50 w 99"/>
                <a:gd name="T35" fmla="*/ 2 h 67"/>
                <a:gd name="T36" fmla="*/ 58 w 99"/>
                <a:gd name="T37" fmla="*/ 3 h 67"/>
                <a:gd name="T38" fmla="*/ 65 w 99"/>
                <a:gd name="T39" fmla="*/ 6 h 67"/>
                <a:gd name="T40" fmla="*/ 74 w 99"/>
                <a:gd name="T41" fmla="*/ 8 h 67"/>
                <a:gd name="T42" fmla="*/ 81 w 99"/>
                <a:gd name="T43" fmla="*/ 12 h 67"/>
                <a:gd name="T44" fmla="*/ 87 w 99"/>
                <a:gd name="T45" fmla="*/ 14 h 67"/>
                <a:gd name="T46" fmla="*/ 93 w 99"/>
                <a:gd name="T47" fmla="*/ 18 h 67"/>
                <a:gd name="T48" fmla="*/ 95 w 99"/>
                <a:gd name="T49" fmla="*/ 20 h 67"/>
                <a:gd name="T50" fmla="*/ 95 w 99"/>
                <a:gd name="T51" fmla="*/ 23 h 67"/>
                <a:gd name="T52" fmla="*/ 96 w 99"/>
                <a:gd name="T53" fmla="*/ 24 h 67"/>
                <a:gd name="T54" fmla="*/ 96 w 99"/>
                <a:gd name="T55" fmla="*/ 28 h 67"/>
                <a:gd name="T56" fmla="*/ 97 w 99"/>
                <a:gd name="T57" fmla="*/ 30 h 67"/>
                <a:gd name="T58" fmla="*/ 97 w 99"/>
                <a:gd name="T59" fmla="*/ 33 h 67"/>
                <a:gd name="T60" fmla="*/ 98 w 99"/>
                <a:gd name="T61" fmla="*/ 35 h 67"/>
                <a:gd name="T62" fmla="*/ 98 w 99"/>
                <a:gd name="T63" fmla="*/ 36 h 67"/>
                <a:gd name="T64" fmla="*/ 96 w 99"/>
                <a:gd name="T65" fmla="*/ 38 h 67"/>
                <a:gd name="T66" fmla="*/ 92 w 99"/>
                <a:gd name="T67" fmla="*/ 42 h 67"/>
                <a:gd name="T68" fmla="*/ 86 w 99"/>
                <a:gd name="T69" fmla="*/ 44 h 67"/>
                <a:gd name="T70" fmla="*/ 83 w 99"/>
                <a:gd name="T71" fmla="*/ 46 h 67"/>
                <a:gd name="T72" fmla="*/ 77 w 99"/>
                <a:gd name="T73" fmla="*/ 48 h 67"/>
                <a:gd name="T74" fmla="*/ 72 w 99"/>
                <a:gd name="T75" fmla="*/ 50 h 67"/>
                <a:gd name="T76" fmla="*/ 67 w 99"/>
                <a:gd name="T77" fmla="*/ 51 h 67"/>
                <a:gd name="T78" fmla="*/ 63 w 99"/>
                <a:gd name="T79" fmla="*/ 51 h 67"/>
                <a:gd name="T80" fmla="*/ 59 w 99"/>
                <a:gd name="T81" fmla="*/ 53 h 67"/>
                <a:gd name="T82" fmla="*/ 54 w 99"/>
                <a:gd name="T83" fmla="*/ 54 h 67"/>
                <a:gd name="T84" fmla="*/ 48 w 99"/>
                <a:gd name="T85" fmla="*/ 56 h 67"/>
                <a:gd name="T86" fmla="*/ 41 w 99"/>
                <a:gd name="T87" fmla="*/ 58 h 67"/>
                <a:gd name="T88" fmla="*/ 31 w 99"/>
                <a:gd name="T89" fmla="*/ 60 h 67"/>
                <a:gd name="T90" fmla="*/ 23 w 99"/>
                <a:gd name="T91" fmla="*/ 62 h 67"/>
                <a:gd name="T92" fmla="*/ 16 w 99"/>
                <a:gd name="T93" fmla="*/ 64 h 67"/>
                <a:gd name="T94" fmla="*/ 8 w 99"/>
                <a:gd name="T95" fmla="*/ 66 h 67"/>
                <a:gd name="T96" fmla="*/ 6 w 99"/>
                <a:gd name="T97" fmla="*/ 66 h 6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9"/>
                <a:gd name="T148" fmla="*/ 0 h 67"/>
                <a:gd name="T149" fmla="*/ 99 w 99"/>
                <a:gd name="T150" fmla="*/ 67 h 6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9" h="67">
                  <a:moveTo>
                    <a:pt x="6" y="66"/>
                  </a:moveTo>
                  <a:lnTo>
                    <a:pt x="4" y="66"/>
                  </a:lnTo>
                  <a:lnTo>
                    <a:pt x="3" y="64"/>
                  </a:lnTo>
                  <a:lnTo>
                    <a:pt x="3" y="62"/>
                  </a:lnTo>
                  <a:lnTo>
                    <a:pt x="1" y="60"/>
                  </a:lnTo>
                  <a:lnTo>
                    <a:pt x="1" y="57"/>
                  </a:lnTo>
                  <a:lnTo>
                    <a:pt x="1" y="54"/>
                  </a:lnTo>
                  <a:lnTo>
                    <a:pt x="1" y="51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7"/>
                  </a:lnTo>
                  <a:lnTo>
                    <a:pt x="6" y="25"/>
                  </a:lnTo>
                  <a:lnTo>
                    <a:pt x="8" y="22"/>
                  </a:lnTo>
                  <a:lnTo>
                    <a:pt x="10" y="20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8" y="11"/>
                  </a:lnTo>
                  <a:lnTo>
                    <a:pt x="19" y="9"/>
                  </a:lnTo>
                  <a:lnTo>
                    <a:pt x="23" y="7"/>
                  </a:lnTo>
                  <a:lnTo>
                    <a:pt x="25" y="5"/>
                  </a:lnTo>
                  <a:lnTo>
                    <a:pt x="29" y="3"/>
                  </a:lnTo>
                  <a:lnTo>
                    <a:pt x="31" y="3"/>
                  </a:lnTo>
                  <a:lnTo>
                    <a:pt x="35" y="1"/>
                  </a:lnTo>
                  <a:lnTo>
                    <a:pt x="38" y="1"/>
                  </a:lnTo>
                  <a:lnTo>
                    <a:pt x="42" y="0"/>
                  </a:lnTo>
                  <a:lnTo>
                    <a:pt x="44" y="1"/>
                  </a:lnTo>
                  <a:lnTo>
                    <a:pt x="47" y="1"/>
                  </a:lnTo>
                  <a:lnTo>
                    <a:pt x="50" y="2"/>
                  </a:lnTo>
                  <a:lnTo>
                    <a:pt x="54" y="2"/>
                  </a:lnTo>
                  <a:lnTo>
                    <a:pt x="58" y="3"/>
                  </a:lnTo>
                  <a:lnTo>
                    <a:pt x="61" y="4"/>
                  </a:lnTo>
                  <a:lnTo>
                    <a:pt x="65" y="6"/>
                  </a:lnTo>
                  <a:lnTo>
                    <a:pt x="70" y="6"/>
                  </a:lnTo>
                  <a:lnTo>
                    <a:pt x="74" y="8"/>
                  </a:lnTo>
                  <a:lnTo>
                    <a:pt x="78" y="10"/>
                  </a:lnTo>
                  <a:lnTo>
                    <a:pt x="81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1" y="16"/>
                  </a:lnTo>
                  <a:lnTo>
                    <a:pt x="93" y="18"/>
                  </a:lnTo>
                  <a:lnTo>
                    <a:pt x="95" y="18"/>
                  </a:lnTo>
                  <a:lnTo>
                    <a:pt x="95" y="20"/>
                  </a:lnTo>
                  <a:lnTo>
                    <a:pt x="95" y="21"/>
                  </a:lnTo>
                  <a:lnTo>
                    <a:pt x="95" y="23"/>
                  </a:lnTo>
                  <a:lnTo>
                    <a:pt x="96" y="23"/>
                  </a:lnTo>
                  <a:lnTo>
                    <a:pt x="96" y="24"/>
                  </a:lnTo>
                  <a:lnTo>
                    <a:pt x="96" y="26"/>
                  </a:lnTo>
                  <a:lnTo>
                    <a:pt x="96" y="28"/>
                  </a:lnTo>
                  <a:lnTo>
                    <a:pt x="97" y="28"/>
                  </a:lnTo>
                  <a:lnTo>
                    <a:pt x="97" y="30"/>
                  </a:lnTo>
                  <a:lnTo>
                    <a:pt x="97" y="31"/>
                  </a:lnTo>
                  <a:lnTo>
                    <a:pt x="97" y="33"/>
                  </a:lnTo>
                  <a:lnTo>
                    <a:pt x="98" y="33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6" y="38"/>
                  </a:lnTo>
                  <a:lnTo>
                    <a:pt x="94" y="40"/>
                  </a:lnTo>
                  <a:lnTo>
                    <a:pt x="92" y="42"/>
                  </a:lnTo>
                  <a:lnTo>
                    <a:pt x="90" y="42"/>
                  </a:lnTo>
                  <a:lnTo>
                    <a:pt x="86" y="44"/>
                  </a:lnTo>
                  <a:lnTo>
                    <a:pt x="85" y="44"/>
                  </a:lnTo>
                  <a:lnTo>
                    <a:pt x="83" y="46"/>
                  </a:lnTo>
                  <a:lnTo>
                    <a:pt x="81" y="46"/>
                  </a:lnTo>
                  <a:lnTo>
                    <a:pt x="77" y="48"/>
                  </a:lnTo>
                  <a:lnTo>
                    <a:pt x="75" y="48"/>
                  </a:lnTo>
                  <a:lnTo>
                    <a:pt x="72" y="50"/>
                  </a:lnTo>
                  <a:lnTo>
                    <a:pt x="70" y="50"/>
                  </a:lnTo>
                  <a:lnTo>
                    <a:pt x="67" y="51"/>
                  </a:lnTo>
                  <a:lnTo>
                    <a:pt x="65" y="51"/>
                  </a:lnTo>
                  <a:lnTo>
                    <a:pt x="63" y="51"/>
                  </a:lnTo>
                  <a:lnTo>
                    <a:pt x="61" y="51"/>
                  </a:lnTo>
                  <a:lnTo>
                    <a:pt x="59" y="53"/>
                  </a:lnTo>
                  <a:lnTo>
                    <a:pt x="57" y="53"/>
                  </a:lnTo>
                  <a:lnTo>
                    <a:pt x="54" y="54"/>
                  </a:lnTo>
                  <a:lnTo>
                    <a:pt x="52" y="54"/>
                  </a:lnTo>
                  <a:lnTo>
                    <a:pt x="48" y="56"/>
                  </a:lnTo>
                  <a:lnTo>
                    <a:pt x="45" y="56"/>
                  </a:lnTo>
                  <a:lnTo>
                    <a:pt x="41" y="58"/>
                  </a:lnTo>
                  <a:lnTo>
                    <a:pt x="37" y="58"/>
                  </a:lnTo>
                  <a:lnTo>
                    <a:pt x="31" y="60"/>
                  </a:lnTo>
                  <a:lnTo>
                    <a:pt x="28" y="61"/>
                  </a:lnTo>
                  <a:lnTo>
                    <a:pt x="23" y="62"/>
                  </a:lnTo>
                  <a:lnTo>
                    <a:pt x="19" y="62"/>
                  </a:lnTo>
                  <a:lnTo>
                    <a:pt x="16" y="64"/>
                  </a:lnTo>
                  <a:lnTo>
                    <a:pt x="12" y="64"/>
                  </a:lnTo>
                  <a:lnTo>
                    <a:pt x="8" y="66"/>
                  </a:lnTo>
                  <a:lnTo>
                    <a:pt x="6" y="66"/>
                  </a:lnTo>
                </a:path>
              </a:pathLst>
            </a:custGeom>
            <a:solidFill>
              <a:srgbClr val="FFC0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5" name="Freeform 29"/>
            <p:cNvSpPr>
              <a:spLocks/>
            </p:cNvSpPr>
            <p:nvPr/>
          </p:nvSpPr>
          <p:spPr bwMode="auto">
            <a:xfrm>
              <a:off x="5571" y="2888"/>
              <a:ext cx="89" cy="61"/>
            </a:xfrm>
            <a:custGeom>
              <a:avLst/>
              <a:gdLst>
                <a:gd name="T0" fmla="*/ 1 w 89"/>
                <a:gd name="T1" fmla="*/ 52 h 61"/>
                <a:gd name="T2" fmla="*/ 0 w 89"/>
                <a:gd name="T3" fmla="*/ 50 h 61"/>
                <a:gd name="T4" fmla="*/ 0 w 89"/>
                <a:gd name="T5" fmla="*/ 47 h 61"/>
                <a:gd name="T6" fmla="*/ 0 w 89"/>
                <a:gd name="T7" fmla="*/ 44 h 61"/>
                <a:gd name="T8" fmla="*/ 0 w 89"/>
                <a:gd name="T9" fmla="*/ 40 h 61"/>
                <a:gd name="T10" fmla="*/ 0 w 89"/>
                <a:gd name="T11" fmla="*/ 36 h 61"/>
                <a:gd name="T12" fmla="*/ 1 w 89"/>
                <a:gd name="T13" fmla="*/ 35 h 61"/>
                <a:gd name="T14" fmla="*/ 1 w 89"/>
                <a:gd name="T15" fmla="*/ 32 h 61"/>
                <a:gd name="T16" fmla="*/ 4 w 89"/>
                <a:gd name="T17" fmla="*/ 28 h 61"/>
                <a:gd name="T18" fmla="*/ 7 w 89"/>
                <a:gd name="T19" fmla="*/ 24 h 61"/>
                <a:gd name="T20" fmla="*/ 11 w 89"/>
                <a:gd name="T21" fmla="*/ 19 h 61"/>
                <a:gd name="T22" fmla="*/ 15 w 89"/>
                <a:gd name="T23" fmla="*/ 15 h 61"/>
                <a:gd name="T24" fmla="*/ 19 w 89"/>
                <a:gd name="T25" fmla="*/ 9 h 61"/>
                <a:gd name="T26" fmla="*/ 23 w 89"/>
                <a:gd name="T27" fmla="*/ 5 h 61"/>
                <a:gd name="T28" fmla="*/ 29 w 89"/>
                <a:gd name="T29" fmla="*/ 4 h 61"/>
                <a:gd name="T30" fmla="*/ 35 w 89"/>
                <a:gd name="T31" fmla="*/ 2 h 61"/>
                <a:gd name="T32" fmla="*/ 41 w 89"/>
                <a:gd name="T33" fmla="*/ 2 h 61"/>
                <a:gd name="T34" fmla="*/ 45 w 89"/>
                <a:gd name="T35" fmla="*/ 2 h 61"/>
                <a:gd name="T36" fmla="*/ 52 w 89"/>
                <a:gd name="T37" fmla="*/ 4 h 61"/>
                <a:gd name="T38" fmla="*/ 59 w 89"/>
                <a:gd name="T39" fmla="*/ 7 h 61"/>
                <a:gd name="T40" fmla="*/ 65 w 89"/>
                <a:gd name="T41" fmla="*/ 8 h 61"/>
                <a:gd name="T42" fmla="*/ 72 w 89"/>
                <a:gd name="T43" fmla="*/ 12 h 61"/>
                <a:gd name="T44" fmla="*/ 78 w 89"/>
                <a:gd name="T45" fmla="*/ 14 h 61"/>
                <a:gd name="T46" fmla="*/ 83 w 89"/>
                <a:gd name="T47" fmla="*/ 18 h 61"/>
                <a:gd name="T48" fmla="*/ 85 w 89"/>
                <a:gd name="T49" fmla="*/ 20 h 61"/>
                <a:gd name="T50" fmla="*/ 85 w 89"/>
                <a:gd name="T51" fmla="*/ 22 h 61"/>
                <a:gd name="T52" fmla="*/ 85 w 89"/>
                <a:gd name="T53" fmla="*/ 24 h 61"/>
                <a:gd name="T54" fmla="*/ 85 w 89"/>
                <a:gd name="T55" fmla="*/ 26 h 61"/>
                <a:gd name="T56" fmla="*/ 87 w 89"/>
                <a:gd name="T57" fmla="*/ 28 h 61"/>
                <a:gd name="T58" fmla="*/ 87 w 89"/>
                <a:gd name="T59" fmla="*/ 31 h 61"/>
                <a:gd name="T60" fmla="*/ 88 w 89"/>
                <a:gd name="T61" fmla="*/ 33 h 61"/>
                <a:gd name="T62" fmla="*/ 88 w 89"/>
                <a:gd name="T63" fmla="*/ 34 h 61"/>
                <a:gd name="T64" fmla="*/ 86 w 89"/>
                <a:gd name="T65" fmla="*/ 36 h 61"/>
                <a:gd name="T66" fmla="*/ 82 w 89"/>
                <a:gd name="T67" fmla="*/ 40 h 61"/>
                <a:gd name="T68" fmla="*/ 79 w 89"/>
                <a:gd name="T69" fmla="*/ 42 h 61"/>
                <a:gd name="T70" fmla="*/ 75 w 89"/>
                <a:gd name="T71" fmla="*/ 44 h 61"/>
                <a:gd name="T72" fmla="*/ 69 w 89"/>
                <a:gd name="T73" fmla="*/ 45 h 61"/>
                <a:gd name="T74" fmla="*/ 65 w 89"/>
                <a:gd name="T75" fmla="*/ 47 h 61"/>
                <a:gd name="T76" fmla="*/ 62 w 89"/>
                <a:gd name="T77" fmla="*/ 48 h 61"/>
                <a:gd name="T78" fmla="*/ 58 w 89"/>
                <a:gd name="T79" fmla="*/ 48 h 61"/>
                <a:gd name="T80" fmla="*/ 55 w 89"/>
                <a:gd name="T81" fmla="*/ 50 h 61"/>
                <a:gd name="T82" fmla="*/ 51 w 89"/>
                <a:gd name="T83" fmla="*/ 50 h 61"/>
                <a:gd name="T84" fmla="*/ 47 w 89"/>
                <a:gd name="T85" fmla="*/ 52 h 61"/>
                <a:gd name="T86" fmla="*/ 43 w 89"/>
                <a:gd name="T87" fmla="*/ 52 h 61"/>
                <a:gd name="T88" fmla="*/ 39 w 89"/>
                <a:gd name="T89" fmla="*/ 54 h 61"/>
                <a:gd name="T90" fmla="*/ 35 w 89"/>
                <a:gd name="T91" fmla="*/ 54 h 61"/>
                <a:gd name="T92" fmla="*/ 32 w 89"/>
                <a:gd name="T93" fmla="*/ 55 h 61"/>
                <a:gd name="T94" fmla="*/ 32 w 89"/>
                <a:gd name="T95" fmla="*/ 55 h 61"/>
                <a:gd name="T96" fmla="*/ 30 w 89"/>
                <a:gd name="T97" fmla="*/ 56 h 61"/>
                <a:gd name="T98" fmla="*/ 27 w 89"/>
                <a:gd name="T99" fmla="*/ 57 h 61"/>
                <a:gd name="T100" fmla="*/ 25 w 89"/>
                <a:gd name="T101" fmla="*/ 59 h 61"/>
                <a:gd name="T102" fmla="*/ 21 w 89"/>
                <a:gd name="T103" fmla="*/ 59 h 61"/>
                <a:gd name="T104" fmla="*/ 17 w 89"/>
                <a:gd name="T105" fmla="*/ 60 h 61"/>
                <a:gd name="T106" fmla="*/ 14 w 89"/>
                <a:gd name="T107" fmla="*/ 60 h 61"/>
                <a:gd name="T108" fmla="*/ 8 w 89"/>
                <a:gd name="T109" fmla="*/ 59 h 61"/>
                <a:gd name="T110" fmla="*/ 4 w 89"/>
                <a:gd name="T111" fmla="*/ 55 h 61"/>
                <a:gd name="T112" fmla="*/ 2 w 89"/>
                <a:gd name="T113" fmla="*/ 52 h 6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9"/>
                <a:gd name="T172" fmla="*/ 0 h 61"/>
                <a:gd name="T173" fmla="*/ 89 w 89"/>
                <a:gd name="T174" fmla="*/ 61 h 6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9" h="61">
                  <a:moveTo>
                    <a:pt x="2" y="52"/>
                  </a:moveTo>
                  <a:lnTo>
                    <a:pt x="1" y="52"/>
                  </a:lnTo>
                  <a:lnTo>
                    <a:pt x="1" y="51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1" y="35"/>
                  </a:lnTo>
                  <a:lnTo>
                    <a:pt x="1" y="33"/>
                  </a:lnTo>
                  <a:lnTo>
                    <a:pt x="1" y="32"/>
                  </a:lnTo>
                  <a:lnTo>
                    <a:pt x="3" y="30"/>
                  </a:lnTo>
                  <a:lnTo>
                    <a:pt x="4" y="28"/>
                  </a:lnTo>
                  <a:lnTo>
                    <a:pt x="5" y="26"/>
                  </a:lnTo>
                  <a:lnTo>
                    <a:pt x="7" y="24"/>
                  </a:lnTo>
                  <a:lnTo>
                    <a:pt x="9" y="21"/>
                  </a:lnTo>
                  <a:lnTo>
                    <a:pt x="11" y="19"/>
                  </a:lnTo>
                  <a:lnTo>
                    <a:pt x="13" y="17"/>
                  </a:lnTo>
                  <a:lnTo>
                    <a:pt x="15" y="15"/>
                  </a:lnTo>
                  <a:lnTo>
                    <a:pt x="17" y="11"/>
                  </a:lnTo>
                  <a:lnTo>
                    <a:pt x="19" y="9"/>
                  </a:lnTo>
                  <a:lnTo>
                    <a:pt x="22" y="7"/>
                  </a:lnTo>
                  <a:lnTo>
                    <a:pt x="23" y="5"/>
                  </a:lnTo>
                  <a:lnTo>
                    <a:pt x="27" y="4"/>
                  </a:lnTo>
                  <a:lnTo>
                    <a:pt x="29" y="4"/>
                  </a:lnTo>
                  <a:lnTo>
                    <a:pt x="33" y="2"/>
                  </a:lnTo>
                  <a:lnTo>
                    <a:pt x="35" y="2"/>
                  </a:lnTo>
                  <a:lnTo>
                    <a:pt x="39" y="0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45" y="2"/>
                  </a:lnTo>
                  <a:lnTo>
                    <a:pt x="49" y="2"/>
                  </a:lnTo>
                  <a:lnTo>
                    <a:pt x="52" y="4"/>
                  </a:lnTo>
                  <a:lnTo>
                    <a:pt x="55" y="5"/>
                  </a:lnTo>
                  <a:lnTo>
                    <a:pt x="59" y="7"/>
                  </a:lnTo>
                  <a:lnTo>
                    <a:pt x="63" y="7"/>
                  </a:lnTo>
                  <a:lnTo>
                    <a:pt x="65" y="8"/>
                  </a:lnTo>
                  <a:lnTo>
                    <a:pt x="69" y="10"/>
                  </a:lnTo>
                  <a:lnTo>
                    <a:pt x="72" y="12"/>
                  </a:lnTo>
                  <a:lnTo>
                    <a:pt x="76" y="12"/>
                  </a:lnTo>
                  <a:lnTo>
                    <a:pt x="78" y="14"/>
                  </a:lnTo>
                  <a:lnTo>
                    <a:pt x="81" y="16"/>
                  </a:lnTo>
                  <a:lnTo>
                    <a:pt x="83" y="18"/>
                  </a:lnTo>
                  <a:lnTo>
                    <a:pt x="85" y="18"/>
                  </a:lnTo>
                  <a:lnTo>
                    <a:pt x="85" y="20"/>
                  </a:lnTo>
                  <a:lnTo>
                    <a:pt x="85" y="22"/>
                  </a:lnTo>
                  <a:lnTo>
                    <a:pt x="85" y="24"/>
                  </a:lnTo>
                  <a:lnTo>
                    <a:pt x="85" y="26"/>
                  </a:lnTo>
                  <a:lnTo>
                    <a:pt x="87" y="26"/>
                  </a:lnTo>
                  <a:lnTo>
                    <a:pt x="87" y="28"/>
                  </a:lnTo>
                  <a:lnTo>
                    <a:pt x="87" y="29"/>
                  </a:lnTo>
                  <a:lnTo>
                    <a:pt x="87" y="31"/>
                  </a:lnTo>
                  <a:lnTo>
                    <a:pt x="88" y="31"/>
                  </a:lnTo>
                  <a:lnTo>
                    <a:pt x="88" y="33"/>
                  </a:lnTo>
                  <a:lnTo>
                    <a:pt x="88" y="34"/>
                  </a:lnTo>
                  <a:lnTo>
                    <a:pt x="86" y="36"/>
                  </a:lnTo>
                  <a:lnTo>
                    <a:pt x="84" y="38"/>
                  </a:lnTo>
                  <a:lnTo>
                    <a:pt x="82" y="40"/>
                  </a:lnTo>
                  <a:lnTo>
                    <a:pt x="81" y="40"/>
                  </a:lnTo>
                  <a:lnTo>
                    <a:pt x="79" y="42"/>
                  </a:lnTo>
                  <a:lnTo>
                    <a:pt x="77" y="42"/>
                  </a:lnTo>
                  <a:lnTo>
                    <a:pt x="75" y="44"/>
                  </a:lnTo>
                  <a:lnTo>
                    <a:pt x="73" y="44"/>
                  </a:lnTo>
                  <a:lnTo>
                    <a:pt x="69" y="45"/>
                  </a:lnTo>
                  <a:lnTo>
                    <a:pt x="67" y="45"/>
                  </a:lnTo>
                  <a:lnTo>
                    <a:pt x="65" y="47"/>
                  </a:lnTo>
                  <a:lnTo>
                    <a:pt x="63" y="47"/>
                  </a:lnTo>
                  <a:lnTo>
                    <a:pt x="62" y="48"/>
                  </a:lnTo>
                  <a:lnTo>
                    <a:pt x="60" y="48"/>
                  </a:lnTo>
                  <a:lnTo>
                    <a:pt x="58" y="48"/>
                  </a:lnTo>
                  <a:lnTo>
                    <a:pt x="57" y="48"/>
                  </a:lnTo>
                  <a:lnTo>
                    <a:pt x="55" y="50"/>
                  </a:lnTo>
                  <a:lnTo>
                    <a:pt x="53" y="50"/>
                  </a:lnTo>
                  <a:lnTo>
                    <a:pt x="51" y="50"/>
                  </a:lnTo>
                  <a:lnTo>
                    <a:pt x="50" y="50"/>
                  </a:lnTo>
                  <a:lnTo>
                    <a:pt x="47" y="52"/>
                  </a:lnTo>
                  <a:lnTo>
                    <a:pt x="45" y="52"/>
                  </a:lnTo>
                  <a:lnTo>
                    <a:pt x="43" y="52"/>
                  </a:lnTo>
                  <a:lnTo>
                    <a:pt x="42" y="52"/>
                  </a:lnTo>
                  <a:lnTo>
                    <a:pt x="39" y="54"/>
                  </a:lnTo>
                  <a:lnTo>
                    <a:pt x="37" y="54"/>
                  </a:lnTo>
                  <a:lnTo>
                    <a:pt x="35" y="54"/>
                  </a:lnTo>
                  <a:lnTo>
                    <a:pt x="34" y="54"/>
                  </a:lnTo>
                  <a:lnTo>
                    <a:pt x="32" y="55"/>
                  </a:lnTo>
                  <a:lnTo>
                    <a:pt x="30" y="56"/>
                  </a:lnTo>
                  <a:lnTo>
                    <a:pt x="29" y="56"/>
                  </a:lnTo>
                  <a:lnTo>
                    <a:pt x="27" y="57"/>
                  </a:lnTo>
                  <a:lnTo>
                    <a:pt x="25" y="59"/>
                  </a:lnTo>
                  <a:lnTo>
                    <a:pt x="23" y="59"/>
                  </a:lnTo>
                  <a:lnTo>
                    <a:pt x="21" y="59"/>
                  </a:lnTo>
                  <a:lnTo>
                    <a:pt x="17" y="60"/>
                  </a:lnTo>
                  <a:lnTo>
                    <a:pt x="15" y="60"/>
                  </a:lnTo>
                  <a:lnTo>
                    <a:pt x="14" y="60"/>
                  </a:lnTo>
                  <a:lnTo>
                    <a:pt x="12" y="60"/>
                  </a:lnTo>
                  <a:lnTo>
                    <a:pt x="8" y="59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2" y="52"/>
                  </a:lnTo>
                </a:path>
              </a:pathLst>
            </a:custGeom>
            <a:solidFill>
              <a:srgbClr val="FFC0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6" name="Freeform 30"/>
            <p:cNvSpPr>
              <a:spLocks/>
            </p:cNvSpPr>
            <p:nvPr/>
          </p:nvSpPr>
          <p:spPr bwMode="auto">
            <a:xfrm>
              <a:off x="5641" y="2983"/>
              <a:ext cx="74" cy="63"/>
            </a:xfrm>
            <a:custGeom>
              <a:avLst/>
              <a:gdLst>
                <a:gd name="T0" fmla="*/ 16 w 74"/>
                <a:gd name="T1" fmla="*/ 62 h 63"/>
                <a:gd name="T2" fmla="*/ 14 w 74"/>
                <a:gd name="T3" fmla="*/ 62 h 63"/>
                <a:gd name="T4" fmla="*/ 12 w 74"/>
                <a:gd name="T5" fmla="*/ 61 h 63"/>
                <a:gd name="T6" fmla="*/ 9 w 74"/>
                <a:gd name="T7" fmla="*/ 59 h 63"/>
                <a:gd name="T8" fmla="*/ 6 w 74"/>
                <a:gd name="T9" fmla="*/ 58 h 63"/>
                <a:gd name="T10" fmla="*/ 2 w 74"/>
                <a:gd name="T11" fmla="*/ 56 h 63"/>
                <a:gd name="T12" fmla="*/ 0 w 74"/>
                <a:gd name="T13" fmla="*/ 54 h 63"/>
                <a:gd name="T14" fmla="*/ 0 w 74"/>
                <a:gd name="T15" fmla="*/ 51 h 63"/>
                <a:gd name="T16" fmla="*/ 0 w 74"/>
                <a:gd name="T17" fmla="*/ 47 h 63"/>
                <a:gd name="T18" fmla="*/ 0 w 74"/>
                <a:gd name="T19" fmla="*/ 41 h 63"/>
                <a:gd name="T20" fmla="*/ 0 w 74"/>
                <a:gd name="T21" fmla="*/ 34 h 63"/>
                <a:gd name="T22" fmla="*/ 0 w 74"/>
                <a:gd name="T23" fmla="*/ 27 h 63"/>
                <a:gd name="T24" fmla="*/ 1 w 74"/>
                <a:gd name="T25" fmla="*/ 19 h 63"/>
                <a:gd name="T26" fmla="*/ 1 w 74"/>
                <a:gd name="T27" fmla="*/ 13 h 63"/>
                <a:gd name="T28" fmla="*/ 4 w 74"/>
                <a:gd name="T29" fmla="*/ 7 h 63"/>
                <a:gd name="T30" fmla="*/ 8 w 74"/>
                <a:gd name="T31" fmla="*/ 3 h 63"/>
                <a:gd name="T32" fmla="*/ 13 w 74"/>
                <a:gd name="T33" fmla="*/ 1 h 63"/>
                <a:gd name="T34" fmla="*/ 18 w 74"/>
                <a:gd name="T35" fmla="*/ 1 h 63"/>
                <a:gd name="T36" fmla="*/ 25 w 74"/>
                <a:gd name="T37" fmla="*/ 0 h 63"/>
                <a:gd name="T38" fmla="*/ 32 w 74"/>
                <a:gd name="T39" fmla="*/ 0 h 63"/>
                <a:gd name="T40" fmla="*/ 40 w 74"/>
                <a:gd name="T41" fmla="*/ 1 h 63"/>
                <a:gd name="T42" fmla="*/ 48 w 74"/>
                <a:gd name="T43" fmla="*/ 2 h 63"/>
                <a:gd name="T44" fmla="*/ 53 w 74"/>
                <a:gd name="T45" fmla="*/ 4 h 63"/>
                <a:gd name="T46" fmla="*/ 59 w 74"/>
                <a:gd name="T47" fmla="*/ 5 h 63"/>
                <a:gd name="T48" fmla="*/ 61 w 74"/>
                <a:gd name="T49" fmla="*/ 7 h 63"/>
                <a:gd name="T50" fmla="*/ 63 w 74"/>
                <a:gd name="T51" fmla="*/ 10 h 63"/>
                <a:gd name="T52" fmla="*/ 65 w 74"/>
                <a:gd name="T53" fmla="*/ 11 h 63"/>
                <a:gd name="T54" fmla="*/ 67 w 74"/>
                <a:gd name="T55" fmla="*/ 13 h 63"/>
                <a:gd name="T56" fmla="*/ 69 w 74"/>
                <a:gd name="T57" fmla="*/ 15 h 63"/>
                <a:gd name="T58" fmla="*/ 69 w 74"/>
                <a:gd name="T59" fmla="*/ 18 h 63"/>
                <a:gd name="T60" fmla="*/ 71 w 74"/>
                <a:gd name="T61" fmla="*/ 19 h 63"/>
                <a:gd name="T62" fmla="*/ 71 w 74"/>
                <a:gd name="T63" fmla="*/ 21 h 63"/>
                <a:gd name="T64" fmla="*/ 71 w 74"/>
                <a:gd name="T65" fmla="*/ 23 h 63"/>
                <a:gd name="T66" fmla="*/ 69 w 74"/>
                <a:gd name="T67" fmla="*/ 27 h 63"/>
                <a:gd name="T68" fmla="*/ 67 w 74"/>
                <a:gd name="T69" fmla="*/ 29 h 63"/>
                <a:gd name="T70" fmla="*/ 63 w 74"/>
                <a:gd name="T71" fmla="*/ 33 h 63"/>
                <a:gd name="T72" fmla="*/ 61 w 74"/>
                <a:gd name="T73" fmla="*/ 36 h 63"/>
                <a:gd name="T74" fmla="*/ 57 w 74"/>
                <a:gd name="T75" fmla="*/ 39 h 63"/>
                <a:gd name="T76" fmla="*/ 53 w 74"/>
                <a:gd name="T77" fmla="*/ 42 h 63"/>
                <a:gd name="T78" fmla="*/ 50 w 74"/>
                <a:gd name="T79" fmla="*/ 44 h 63"/>
                <a:gd name="T80" fmla="*/ 48 w 74"/>
                <a:gd name="T81" fmla="*/ 46 h 63"/>
                <a:gd name="T82" fmla="*/ 45 w 74"/>
                <a:gd name="T83" fmla="*/ 48 h 63"/>
                <a:gd name="T84" fmla="*/ 41 w 74"/>
                <a:gd name="T85" fmla="*/ 49 h 63"/>
                <a:gd name="T86" fmla="*/ 38 w 74"/>
                <a:gd name="T87" fmla="*/ 51 h 63"/>
                <a:gd name="T88" fmla="*/ 35 w 74"/>
                <a:gd name="T89" fmla="*/ 53 h 63"/>
                <a:gd name="T90" fmla="*/ 31 w 74"/>
                <a:gd name="T91" fmla="*/ 55 h 63"/>
                <a:gd name="T92" fmla="*/ 29 w 74"/>
                <a:gd name="T93" fmla="*/ 57 h 63"/>
                <a:gd name="T94" fmla="*/ 29 w 74"/>
                <a:gd name="T95" fmla="*/ 57 h 63"/>
                <a:gd name="T96" fmla="*/ 27 w 74"/>
                <a:gd name="T97" fmla="*/ 58 h 63"/>
                <a:gd name="T98" fmla="*/ 26 w 74"/>
                <a:gd name="T99" fmla="*/ 58 h 63"/>
                <a:gd name="T100" fmla="*/ 24 w 74"/>
                <a:gd name="T101" fmla="*/ 59 h 63"/>
                <a:gd name="T102" fmla="*/ 23 w 74"/>
                <a:gd name="T103" fmla="*/ 59 h 63"/>
                <a:gd name="T104" fmla="*/ 21 w 74"/>
                <a:gd name="T105" fmla="*/ 61 h 63"/>
                <a:gd name="T106" fmla="*/ 19 w 74"/>
                <a:gd name="T107" fmla="*/ 61 h 63"/>
                <a:gd name="T108" fmla="*/ 17 w 74"/>
                <a:gd name="T109" fmla="*/ 62 h 63"/>
                <a:gd name="T110" fmla="*/ 17 w 74"/>
                <a:gd name="T111" fmla="*/ 62 h 63"/>
                <a:gd name="T112" fmla="*/ 17 w 74"/>
                <a:gd name="T113" fmla="*/ 62 h 6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4"/>
                <a:gd name="T172" fmla="*/ 0 h 63"/>
                <a:gd name="T173" fmla="*/ 74 w 74"/>
                <a:gd name="T174" fmla="*/ 63 h 6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4" h="63">
                  <a:moveTo>
                    <a:pt x="17" y="62"/>
                  </a:moveTo>
                  <a:lnTo>
                    <a:pt x="16" y="62"/>
                  </a:lnTo>
                  <a:lnTo>
                    <a:pt x="14" y="62"/>
                  </a:lnTo>
                  <a:lnTo>
                    <a:pt x="14" y="61"/>
                  </a:lnTo>
                  <a:lnTo>
                    <a:pt x="12" y="61"/>
                  </a:lnTo>
                  <a:lnTo>
                    <a:pt x="10" y="59"/>
                  </a:lnTo>
                  <a:lnTo>
                    <a:pt x="9" y="59"/>
                  </a:lnTo>
                  <a:lnTo>
                    <a:pt x="8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2" y="56"/>
                  </a:lnTo>
                  <a:lnTo>
                    <a:pt x="2" y="54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4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4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1" y="22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3"/>
                  </a:lnTo>
                  <a:lnTo>
                    <a:pt x="3" y="9"/>
                  </a:lnTo>
                  <a:lnTo>
                    <a:pt x="4" y="7"/>
                  </a:lnTo>
                  <a:lnTo>
                    <a:pt x="6" y="5"/>
                  </a:lnTo>
                  <a:lnTo>
                    <a:pt x="8" y="3"/>
                  </a:lnTo>
                  <a:lnTo>
                    <a:pt x="11" y="1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0" y="1"/>
                  </a:lnTo>
                  <a:lnTo>
                    <a:pt x="44" y="1"/>
                  </a:lnTo>
                  <a:lnTo>
                    <a:pt x="48" y="2"/>
                  </a:lnTo>
                  <a:lnTo>
                    <a:pt x="51" y="2"/>
                  </a:lnTo>
                  <a:lnTo>
                    <a:pt x="53" y="4"/>
                  </a:lnTo>
                  <a:lnTo>
                    <a:pt x="57" y="4"/>
                  </a:lnTo>
                  <a:lnTo>
                    <a:pt x="59" y="5"/>
                  </a:lnTo>
                  <a:lnTo>
                    <a:pt x="61" y="5"/>
                  </a:lnTo>
                  <a:lnTo>
                    <a:pt x="61" y="7"/>
                  </a:lnTo>
                  <a:lnTo>
                    <a:pt x="63" y="8"/>
                  </a:lnTo>
                  <a:lnTo>
                    <a:pt x="63" y="10"/>
                  </a:lnTo>
                  <a:lnTo>
                    <a:pt x="65" y="10"/>
                  </a:lnTo>
                  <a:lnTo>
                    <a:pt x="65" y="11"/>
                  </a:lnTo>
                  <a:lnTo>
                    <a:pt x="67" y="11"/>
                  </a:lnTo>
                  <a:lnTo>
                    <a:pt x="67" y="13"/>
                  </a:lnTo>
                  <a:lnTo>
                    <a:pt x="69" y="13"/>
                  </a:lnTo>
                  <a:lnTo>
                    <a:pt x="69" y="15"/>
                  </a:lnTo>
                  <a:lnTo>
                    <a:pt x="69" y="16"/>
                  </a:lnTo>
                  <a:lnTo>
                    <a:pt x="69" y="18"/>
                  </a:lnTo>
                  <a:lnTo>
                    <a:pt x="71" y="18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3" y="21"/>
                  </a:lnTo>
                  <a:lnTo>
                    <a:pt x="71" y="23"/>
                  </a:lnTo>
                  <a:lnTo>
                    <a:pt x="70" y="25"/>
                  </a:lnTo>
                  <a:lnTo>
                    <a:pt x="69" y="27"/>
                  </a:lnTo>
                  <a:lnTo>
                    <a:pt x="69" y="28"/>
                  </a:lnTo>
                  <a:lnTo>
                    <a:pt x="67" y="29"/>
                  </a:lnTo>
                  <a:lnTo>
                    <a:pt x="65" y="31"/>
                  </a:lnTo>
                  <a:lnTo>
                    <a:pt x="63" y="33"/>
                  </a:lnTo>
                  <a:lnTo>
                    <a:pt x="63" y="34"/>
                  </a:lnTo>
                  <a:lnTo>
                    <a:pt x="61" y="36"/>
                  </a:lnTo>
                  <a:lnTo>
                    <a:pt x="59" y="38"/>
                  </a:lnTo>
                  <a:lnTo>
                    <a:pt x="57" y="39"/>
                  </a:lnTo>
                  <a:lnTo>
                    <a:pt x="55" y="40"/>
                  </a:lnTo>
                  <a:lnTo>
                    <a:pt x="53" y="42"/>
                  </a:lnTo>
                  <a:lnTo>
                    <a:pt x="51" y="43"/>
                  </a:lnTo>
                  <a:lnTo>
                    <a:pt x="50" y="44"/>
                  </a:lnTo>
                  <a:lnTo>
                    <a:pt x="48" y="46"/>
                  </a:lnTo>
                  <a:lnTo>
                    <a:pt x="47" y="46"/>
                  </a:lnTo>
                  <a:lnTo>
                    <a:pt x="45" y="48"/>
                  </a:lnTo>
                  <a:lnTo>
                    <a:pt x="43" y="48"/>
                  </a:lnTo>
                  <a:lnTo>
                    <a:pt x="41" y="49"/>
                  </a:lnTo>
                  <a:lnTo>
                    <a:pt x="40" y="49"/>
                  </a:lnTo>
                  <a:lnTo>
                    <a:pt x="38" y="51"/>
                  </a:lnTo>
                  <a:lnTo>
                    <a:pt x="37" y="51"/>
                  </a:lnTo>
                  <a:lnTo>
                    <a:pt x="35" y="53"/>
                  </a:lnTo>
                  <a:lnTo>
                    <a:pt x="33" y="53"/>
                  </a:lnTo>
                  <a:lnTo>
                    <a:pt x="31" y="55"/>
                  </a:lnTo>
                  <a:lnTo>
                    <a:pt x="29" y="57"/>
                  </a:lnTo>
                  <a:lnTo>
                    <a:pt x="27" y="58"/>
                  </a:lnTo>
                  <a:lnTo>
                    <a:pt x="26" y="58"/>
                  </a:lnTo>
                  <a:lnTo>
                    <a:pt x="24" y="59"/>
                  </a:lnTo>
                  <a:lnTo>
                    <a:pt x="23" y="59"/>
                  </a:lnTo>
                  <a:lnTo>
                    <a:pt x="21" y="61"/>
                  </a:lnTo>
                  <a:lnTo>
                    <a:pt x="19" y="61"/>
                  </a:lnTo>
                  <a:lnTo>
                    <a:pt x="17" y="62"/>
                  </a:lnTo>
                </a:path>
              </a:pathLst>
            </a:custGeom>
            <a:solidFill>
              <a:srgbClr val="FFC0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7" name="Line 31"/>
            <p:cNvSpPr>
              <a:spLocks noChangeShapeType="1"/>
            </p:cNvSpPr>
            <p:nvPr/>
          </p:nvSpPr>
          <p:spPr bwMode="auto">
            <a:xfrm flipH="1" flipV="1">
              <a:off x="4190" y="1724"/>
              <a:ext cx="981" cy="73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8" name="Line 32"/>
            <p:cNvSpPr>
              <a:spLocks noChangeShapeType="1"/>
            </p:cNvSpPr>
            <p:nvPr/>
          </p:nvSpPr>
          <p:spPr bwMode="auto">
            <a:xfrm flipH="1" flipV="1">
              <a:off x="4181" y="1733"/>
              <a:ext cx="1003" cy="777"/>
            </a:xfrm>
            <a:prstGeom prst="line">
              <a:avLst/>
            </a:prstGeom>
            <a:noFill/>
            <a:ln w="31750">
              <a:solidFill>
                <a:srgbClr val="4F4F4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9" name="Freeform 33"/>
            <p:cNvSpPr>
              <a:spLocks/>
            </p:cNvSpPr>
            <p:nvPr/>
          </p:nvSpPr>
          <p:spPr bwMode="auto">
            <a:xfrm>
              <a:off x="5588" y="3072"/>
              <a:ext cx="877" cy="139"/>
            </a:xfrm>
            <a:custGeom>
              <a:avLst/>
              <a:gdLst>
                <a:gd name="T0" fmla="*/ 876 w 877"/>
                <a:gd name="T1" fmla="*/ 58 h 139"/>
                <a:gd name="T2" fmla="*/ 876 w 877"/>
                <a:gd name="T3" fmla="*/ 99 h 139"/>
                <a:gd name="T4" fmla="*/ 876 w 877"/>
                <a:gd name="T5" fmla="*/ 132 h 139"/>
                <a:gd name="T6" fmla="*/ 838 w 877"/>
                <a:gd name="T7" fmla="*/ 130 h 139"/>
                <a:gd name="T8" fmla="*/ 750 w 877"/>
                <a:gd name="T9" fmla="*/ 115 h 139"/>
                <a:gd name="T10" fmla="*/ 657 w 877"/>
                <a:gd name="T11" fmla="*/ 100 h 139"/>
                <a:gd name="T12" fmla="*/ 599 w 877"/>
                <a:gd name="T13" fmla="*/ 93 h 139"/>
                <a:gd name="T14" fmla="*/ 564 w 877"/>
                <a:gd name="T15" fmla="*/ 92 h 139"/>
                <a:gd name="T16" fmla="*/ 528 w 877"/>
                <a:gd name="T17" fmla="*/ 89 h 139"/>
                <a:gd name="T18" fmla="*/ 496 w 877"/>
                <a:gd name="T19" fmla="*/ 92 h 139"/>
                <a:gd name="T20" fmla="*/ 465 w 877"/>
                <a:gd name="T21" fmla="*/ 102 h 139"/>
                <a:gd name="T22" fmla="*/ 428 w 877"/>
                <a:gd name="T23" fmla="*/ 118 h 139"/>
                <a:gd name="T24" fmla="*/ 401 w 877"/>
                <a:gd name="T25" fmla="*/ 127 h 139"/>
                <a:gd name="T26" fmla="*/ 374 w 877"/>
                <a:gd name="T27" fmla="*/ 133 h 139"/>
                <a:gd name="T28" fmla="*/ 345 w 877"/>
                <a:gd name="T29" fmla="*/ 136 h 139"/>
                <a:gd name="T30" fmla="*/ 318 w 877"/>
                <a:gd name="T31" fmla="*/ 138 h 139"/>
                <a:gd name="T32" fmla="*/ 278 w 877"/>
                <a:gd name="T33" fmla="*/ 133 h 139"/>
                <a:gd name="T34" fmla="*/ 224 w 877"/>
                <a:gd name="T35" fmla="*/ 120 h 139"/>
                <a:gd name="T36" fmla="*/ 175 w 877"/>
                <a:gd name="T37" fmla="*/ 105 h 139"/>
                <a:gd name="T38" fmla="*/ 141 w 877"/>
                <a:gd name="T39" fmla="*/ 94 h 139"/>
                <a:gd name="T40" fmla="*/ 103 w 877"/>
                <a:gd name="T41" fmla="*/ 80 h 139"/>
                <a:gd name="T42" fmla="*/ 63 w 877"/>
                <a:gd name="T43" fmla="*/ 67 h 139"/>
                <a:gd name="T44" fmla="*/ 42 w 877"/>
                <a:gd name="T45" fmla="*/ 57 h 139"/>
                <a:gd name="T46" fmla="*/ 26 w 877"/>
                <a:gd name="T47" fmla="*/ 48 h 139"/>
                <a:gd name="T48" fmla="*/ 12 w 877"/>
                <a:gd name="T49" fmla="*/ 40 h 139"/>
                <a:gd name="T50" fmla="*/ 0 w 877"/>
                <a:gd name="T51" fmla="*/ 32 h 139"/>
                <a:gd name="T52" fmla="*/ 20 w 877"/>
                <a:gd name="T53" fmla="*/ 23 h 139"/>
                <a:gd name="T54" fmla="*/ 50 w 877"/>
                <a:gd name="T55" fmla="*/ 8 h 139"/>
                <a:gd name="T56" fmla="*/ 66 w 877"/>
                <a:gd name="T57" fmla="*/ 0 h 139"/>
                <a:gd name="T58" fmla="*/ 74 w 877"/>
                <a:gd name="T59" fmla="*/ 18 h 139"/>
                <a:gd name="T60" fmla="*/ 84 w 877"/>
                <a:gd name="T61" fmla="*/ 36 h 139"/>
                <a:gd name="T62" fmla="*/ 100 w 877"/>
                <a:gd name="T63" fmla="*/ 48 h 139"/>
                <a:gd name="T64" fmla="*/ 144 w 877"/>
                <a:gd name="T65" fmla="*/ 68 h 139"/>
                <a:gd name="T66" fmla="*/ 218 w 877"/>
                <a:gd name="T67" fmla="*/ 88 h 139"/>
                <a:gd name="T68" fmla="*/ 287 w 877"/>
                <a:gd name="T69" fmla="*/ 100 h 139"/>
                <a:gd name="T70" fmla="*/ 326 w 877"/>
                <a:gd name="T71" fmla="*/ 94 h 139"/>
                <a:gd name="T72" fmla="*/ 361 w 877"/>
                <a:gd name="T73" fmla="*/ 85 h 139"/>
                <a:gd name="T74" fmla="*/ 395 w 877"/>
                <a:gd name="T75" fmla="*/ 76 h 139"/>
                <a:gd name="T76" fmla="*/ 427 w 877"/>
                <a:gd name="T77" fmla="*/ 67 h 139"/>
                <a:gd name="T78" fmla="*/ 449 w 877"/>
                <a:gd name="T79" fmla="*/ 44 h 139"/>
                <a:gd name="T80" fmla="*/ 469 w 877"/>
                <a:gd name="T81" fmla="*/ 19 h 139"/>
                <a:gd name="T82" fmla="*/ 496 w 877"/>
                <a:gd name="T83" fmla="*/ 15 h 139"/>
                <a:gd name="T84" fmla="*/ 539 w 877"/>
                <a:gd name="T85" fmla="*/ 26 h 139"/>
                <a:gd name="T86" fmla="*/ 591 w 877"/>
                <a:gd name="T87" fmla="*/ 37 h 139"/>
                <a:gd name="T88" fmla="*/ 631 w 877"/>
                <a:gd name="T89" fmla="*/ 44 h 139"/>
                <a:gd name="T90" fmla="*/ 670 w 877"/>
                <a:gd name="T91" fmla="*/ 47 h 139"/>
                <a:gd name="T92" fmla="*/ 720 w 877"/>
                <a:gd name="T93" fmla="*/ 46 h 139"/>
                <a:gd name="T94" fmla="*/ 764 w 877"/>
                <a:gd name="T95" fmla="*/ 38 h 139"/>
                <a:gd name="T96" fmla="*/ 797 w 877"/>
                <a:gd name="T97" fmla="*/ 32 h 139"/>
                <a:gd name="T98" fmla="*/ 841 w 877"/>
                <a:gd name="T99" fmla="*/ 37 h 139"/>
                <a:gd name="T100" fmla="*/ 873 w 877"/>
                <a:gd name="T101" fmla="*/ 44 h 13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77"/>
                <a:gd name="T154" fmla="*/ 0 h 139"/>
                <a:gd name="T155" fmla="*/ 877 w 877"/>
                <a:gd name="T156" fmla="*/ 139 h 13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77" h="139">
                  <a:moveTo>
                    <a:pt x="876" y="44"/>
                  </a:moveTo>
                  <a:lnTo>
                    <a:pt x="876" y="46"/>
                  </a:lnTo>
                  <a:lnTo>
                    <a:pt x="876" y="48"/>
                  </a:lnTo>
                  <a:lnTo>
                    <a:pt x="876" y="53"/>
                  </a:lnTo>
                  <a:lnTo>
                    <a:pt x="876" y="58"/>
                  </a:lnTo>
                  <a:lnTo>
                    <a:pt x="876" y="66"/>
                  </a:lnTo>
                  <a:lnTo>
                    <a:pt x="876" y="74"/>
                  </a:lnTo>
                  <a:lnTo>
                    <a:pt x="876" y="82"/>
                  </a:lnTo>
                  <a:lnTo>
                    <a:pt x="876" y="90"/>
                  </a:lnTo>
                  <a:lnTo>
                    <a:pt x="876" y="99"/>
                  </a:lnTo>
                  <a:lnTo>
                    <a:pt x="876" y="106"/>
                  </a:lnTo>
                  <a:lnTo>
                    <a:pt x="876" y="114"/>
                  </a:lnTo>
                  <a:lnTo>
                    <a:pt x="876" y="121"/>
                  </a:lnTo>
                  <a:lnTo>
                    <a:pt x="876" y="127"/>
                  </a:lnTo>
                  <a:lnTo>
                    <a:pt x="876" y="132"/>
                  </a:lnTo>
                  <a:lnTo>
                    <a:pt x="876" y="134"/>
                  </a:lnTo>
                  <a:lnTo>
                    <a:pt x="876" y="135"/>
                  </a:lnTo>
                  <a:lnTo>
                    <a:pt x="864" y="134"/>
                  </a:lnTo>
                  <a:lnTo>
                    <a:pt x="852" y="132"/>
                  </a:lnTo>
                  <a:lnTo>
                    <a:pt x="838" y="130"/>
                  </a:lnTo>
                  <a:lnTo>
                    <a:pt x="822" y="127"/>
                  </a:lnTo>
                  <a:lnTo>
                    <a:pt x="804" y="125"/>
                  </a:lnTo>
                  <a:lnTo>
                    <a:pt x="786" y="122"/>
                  </a:lnTo>
                  <a:lnTo>
                    <a:pt x="768" y="118"/>
                  </a:lnTo>
                  <a:lnTo>
                    <a:pt x="750" y="115"/>
                  </a:lnTo>
                  <a:lnTo>
                    <a:pt x="730" y="113"/>
                  </a:lnTo>
                  <a:lnTo>
                    <a:pt x="711" y="109"/>
                  </a:lnTo>
                  <a:lnTo>
                    <a:pt x="692" y="106"/>
                  </a:lnTo>
                  <a:lnTo>
                    <a:pt x="674" y="102"/>
                  </a:lnTo>
                  <a:lnTo>
                    <a:pt x="657" y="100"/>
                  </a:lnTo>
                  <a:lnTo>
                    <a:pt x="640" y="97"/>
                  </a:lnTo>
                  <a:lnTo>
                    <a:pt x="626" y="95"/>
                  </a:lnTo>
                  <a:lnTo>
                    <a:pt x="614" y="93"/>
                  </a:lnTo>
                  <a:lnTo>
                    <a:pt x="606" y="93"/>
                  </a:lnTo>
                  <a:lnTo>
                    <a:pt x="599" y="93"/>
                  </a:lnTo>
                  <a:lnTo>
                    <a:pt x="592" y="93"/>
                  </a:lnTo>
                  <a:lnTo>
                    <a:pt x="586" y="92"/>
                  </a:lnTo>
                  <a:lnTo>
                    <a:pt x="579" y="92"/>
                  </a:lnTo>
                  <a:lnTo>
                    <a:pt x="571" y="92"/>
                  </a:lnTo>
                  <a:lnTo>
                    <a:pt x="564" y="92"/>
                  </a:lnTo>
                  <a:lnTo>
                    <a:pt x="557" y="90"/>
                  </a:lnTo>
                  <a:lnTo>
                    <a:pt x="550" y="90"/>
                  </a:lnTo>
                  <a:lnTo>
                    <a:pt x="542" y="90"/>
                  </a:lnTo>
                  <a:lnTo>
                    <a:pt x="534" y="90"/>
                  </a:lnTo>
                  <a:lnTo>
                    <a:pt x="528" y="89"/>
                  </a:lnTo>
                  <a:lnTo>
                    <a:pt x="520" y="90"/>
                  </a:lnTo>
                  <a:lnTo>
                    <a:pt x="514" y="90"/>
                  </a:lnTo>
                  <a:lnTo>
                    <a:pt x="507" y="90"/>
                  </a:lnTo>
                  <a:lnTo>
                    <a:pt x="502" y="90"/>
                  </a:lnTo>
                  <a:lnTo>
                    <a:pt x="496" y="92"/>
                  </a:lnTo>
                  <a:lnTo>
                    <a:pt x="491" y="92"/>
                  </a:lnTo>
                  <a:lnTo>
                    <a:pt x="484" y="94"/>
                  </a:lnTo>
                  <a:lnTo>
                    <a:pt x="479" y="96"/>
                  </a:lnTo>
                  <a:lnTo>
                    <a:pt x="472" y="100"/>
                  </a:lnTo>
                  <a:lnTo>
                    <a:pt x="465" y="102"/>
                  </a:lnTo>
                  <a:lnTo>
                    <a:pt x="457" y="106"/>
                  </a:lnTo>
                  <a:lnTo>
                    <a:pt x="450" y="108"/>
                  </a:lnTo>
                  <a:lnTo>
                    <a:pt x="443" y="112"/>
                  </a:lnTo>
                  <a:lnTo>
                    <a:pt x="435" y="115"/>
                  </a:lnTo>
                  <a:lnTo>
                    <a:pt x="428" y="118"/>
                  </a:lnTo>
                  <a:lnTo>
                    <a:pt x="422" y="120"/>
                  </a:lnTo>
                  <a:lnTo>
                    <a:pt x="415" y="124"/>
                  </a:lnTo>
                  <a:lnTo>
                    <a:pt x="410" y="125"/>
                  </a:lnTo>
                  <a:lnTo>
                    <a:pt x="405" y="127"/>
                  </a:lnTo>
                  <a:lnTo>
                    <a:pt x="401" y="127"/>
                  </a:lnTo>
                  <a:lnTo>
                    <a:pt x="395" y="129"/>
                  </a:lnTo>
                  <a:lnTo>
                    <a:pt x="391" y="129"/>
                  </a:lnTo>
                  <a:lnTo>
                    <a:pt x="385" y="131"/>
                  </a:lnTo>
                  <a:lnTo>
                    <a:pt x="381" y="131"/>
                  </a:lnTo>
                  <a:lnTo>
                    <a:pt x="374" y="133"/>
                  </a:lnTo>
                  <a:lnTo>
                    <a:pt x="368" y="133"/>
                  </a:lnTo>
                  <a:lnTo>
                    <a:pt x="363" y="135"/>
                  </a:lnTo>
                  <a:lnTo>
                    <a:pt x="357" y="135"/>
                  </a:lnTo>
                  <a:lnTo>
                    <a:pt x="350" y="136"/>
                  </a:lnTo>
                  <a:lnTo>
                    <a:pt x="345" y="136"/>
                  </a:lnTo>
                  <a:lnTo>
                    <a:pt x="339" y="138"/>
                  </a:lnTo>
                  <a:lnTo>
                    <a:pt x="334" y="138"/>
                  </a:lnTo>
                  <a:lnTo>
                    <a:pt x="328" y="138"/>
                  </a:lnTo>
                  <a:lnTo>
                    <a:pt x="322" y="138"/>
                  </a:lnTo>
                  <a:lnTo>
                    <a:pt x="318" y="138"/>
                  </a:lnTo>
                  <a:lnTo>
                    <a:pt x="314" y="138"/>
                  </a:lnTo>
                  <a:lnTo>
                    <a:pt x="306" y="138"/>
                  </a:lnTo>
                  <a:lnTo>
                    <a:pt x="297" y="136"/>
                  </a:lnTo>
                  <a:lnTo>
                    <a:pt x="287" y="135"/>
                  </a:lnTo>
                  <a:lnTo>
                    <a:pt x="278" y="133"/>
                  </a:lnTo>
                  <a:lnTo>
                    <a:pt x="267" y="131"/>
                  </a:lnTo>
                  <a:lnTo>
                    <a:pt x="256" y="128"/>
                  </a:lnTo>
                  <a:lnTo>
                    <a:pt x="245" y="125"/>
                  </a:lnTo>
                  <a:lnTo>
                    <a:pt x="236" y="122"/>
                  </a:lnTo>
                  <a:lnTo>
                    <a:pt x="224" y="120"/>
                  </a:lnTo>
                  <a:lnTo>
                    <a:pt x="214" y="116"/>
                  </a:lnTo>
                  <a:lnTo>
                    <a:pt x="203" y="114"/>
                  </a:lnTo>
                  <a:lnTo>
                    <a:pt x="194" y="110"/>
                  </a:lnTo>
                  <a:lnTo>
                    <a:pt x="184" y="108"/>
                  </a:lnTo>
                  <a:lnTo>
                    <a:pt x="175" y="105"/>
                  </a:lnTo>
                  <a:lnTo>
                    <a:pt x="167" y="103"/>
                  </a:lnTo>
                  <a:lnTo>
                    <a:pt x="160" y="99"/>
                  </a:lnTo>
                  <a:lnTo>
                    <a:pt x="154" y="98"/>
                  </a:lnTo>
                  <a:lnTo>
                    <a:pt x="148" y="96"/>
                  </a:lnTo>
                  <a:lnTo>
                    <a:pt x="141" y="94"/>
                  </a:lnTo>
                  <a:lnTo>
                    <a:pt x="134" y="92"/>
                  </a:lnTo>
                  <a:lnTo>
                    <a:pt x="126" y="90"/>
                  </a:lnTo>
                  <a:lnTo>
                    <a:pt x="118" y="86"/>
                  </a:lnTo>
                  <a:lnTo>
                    <a:pt x="110" y="84"/>
                  </a:lnTo>
                  <a:lnTo>
                    <a:pt x="103" y="80"/>
                  </a:lnTo>
                  <a:lnTo>
                    <a:pt x="93" y="78"/>
                  </a:lnTo>
                  <a:lnTo>
                    <a:pt x="86" y="75"/>
                  </a:lnTo>
                  <a:lnTo>
                    <a:pt x="78" y="73"/>
                  </a:lnTo>
                  <a:lnTo>
                    <a:pt x="71" y="69"/>
                  </a:lnTo>
                  <a:lnTo>
                    <a:pt x="63" y="67"/>
                  </a:lnTo>
                  <a:lnTo>
                    <a:pt x="57" y="64"/>
                  </a:lnTo>
                  <a:lnTo>
                    <a:pt x="52" y="62"/>
                  </a:lnTo>
                  <a:lnTo>
                    <a:pt x="48" y="58"/>
                  </a:lnTo>
                  <a:lnTo>
                    <a:pt x="44" y="58"/>
                  </a:lnTo>
                  <a:lnTo>
                    <a:pt x="42" y="57"/>
                  </a:lnTo>
                  <a:lnTo>
                    <a:pt x="38" y="55"/>
                  </a:lnTo>
                  <a:lnTo>
                    <a:pt x="36" y="54"/>
                  </a:lnTo>
                  <a:lnTo>
                    <a:pt x="32" y="52"/>
                  </a:lnTo>
                  <a:lnTo>
                    <a:pt x="30" y="50"/>
                  </a:lnTo>
                  <a:lnTo>
                    <a:pt x="26" y="48"/>
                  </a:lnTo>
                  <a:lnTo>
                    <a:pt x="24" y="47"/>
                  </a:lnTo>
                  <a:lnTo>
                    <a:pt x="20" y="46"/>
                  </a:lnTo>
                  <a:lnTo>
                    <a:pt x="17" y="44"/>
                  </a:lnTo>
                  <a:lnTo>
                    <a:pt x="14" y="42"/>
                  </a:lnTo>
                  <a:lnTo>
                    <a:pt x="12" y="40"/>
                  </a:lnTo>
                  <a:lnTo>
                    <a:pt x="8" y="38"/>
                  </a:lnTo>
                  <a:lnTo>
                    <a:pt x="6" y="36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3" y="32"/>
                  </a:lnTo>
                  <a:lnTo>
                    <a:pt x="6" y="30"/>
                  </a:lnTo>
                  <a:lnTo>
                    <a:pt x="10" y="28"/>
                  </a:lnTo>
                  <a:lnTo>
                    <a:pt x="15" y="26"/>
                  </a:lnTo>
                  <a:lnTo>
                    <a:pt x="20" y="23"/>
                  </a:lnTo>
                  <a:lnTo>
                    <a:pt x="26" y="20"/>
                  </a:lnTo>
                  <a:lnTo>
                    <a:pt x="33" y="16"/>
                  </a:lnTo>
                  <a:lnTo>
                    <a:pt x="38" y="14"/>
                  </a:lnTo>
                  <a:lnTo>
                    <a:pt x="44" y="10"/>
                  </a:lnTo>
                  <a:lnTo>
                    <a:pt x="50" y="8"/>
                  </a:lnTo>
                  <a:lnTo>
                    <a:pt x="55" y="5"/>
                  </a:lnTo>
                  <a:lnTo>
                    <a:pt x="59" y="4"/>
                  </a:lnTo>
                  <a:lnTo>
                    <a:pt x="63" y="2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6" y="4"/>
                  </a:lnTo>
                  <a:lnTo>
                    <a:pt x="68" y="7"/>
                  </a:lnTo>
                  <a:lnTo>
                    <a:pt x="70" y="11"/>
                  </a:lnTo>
                  <a:lnTo>
                    <a:pt x="72" y="15"/>
                  </a:lnTo>
                  <a:lnTo>
                    <a:pt x="74" y="18"/>
                  </a:lnTo>
                  <a:lnTo>
                    <a:pt x="76" y="22"/>
                  </a:lnTo>
                  <a:lnTo>
                    <a:pt x="78" y="26"/>
                  </a:lnTo>
                  <a:lnTo>
                    <a:pt x="80" y="28"/>
                  </a:lnTo>
                  <a:lnTo>
                    <a:pt x="82" y="32"/>
                  </a:lnTo>
                  <a:lnTo>
                    <a:pt x="84" y="36"/>
                  </a:lnTo>
                  <a:lnTo>
                    <a:pt x="86" y="39"/>
                  </a:lnTo>
                  <a:lnTo>
                    <a:pt x="90" y="41"/>
                  </a:lnTo>
                  <a:lnTo>
                    <a:pt x="92" y="45"/>
                  </a:lnTo>
                  <a:lnTo>
                    <a:pt x="96" y="47"/>
                  </a:lnTo>
                  <a:lnTo>
                    <a:pt x="100" y="48"/>
                  </a:lnTo>
                  <a:lnTo>
                    <a:pt x="104" y="50"/>
                  </a:lnTo>
                  <a:lnTo>
                    <a:pt x="111" y="55"/>
                  </a:lnTo>
                  <a:lnTo>
                    <a:pt x="121" y="59"/>
                  </a:lnTo>
                  <a:lnTo>
                    <a:pt x="131" y="64"/>
                  </a:lnTo>
                  <a:lnTo>
                    <a:pt x="144" y="68"/>
                  </a:lnTo>
                  <a:lnTo>
                    <a:pt x="158" y="73"/>
                  </a:lnTo>
                  <a:lnTo>
                    <a:pt x="172" y="77"/>
                  </a:lnTo>
                  <a:lnTo>
                    <a:pt x="187" y="80"/>
                  </a:lnTo>
                  <a:lnTo>
                    <a:pt x="202" y="84"/>
                  </a:lnTo>
                  <a:lnTo>
                    <a:pt x="218" y="88"/>
                  </a:lnTo>
                  <a:lnTo>
                    <a:pt x="232" y="92"/>
                  </a:lnTo>
                  <a:lnTo>
                    <a:pt x="247" y="95"/>
                  </a:lnTo>
                  <a:lnTo>
                    <a:pt x="262" y="96"/>
                  </a:lnTo>
                  <a:lnTo>
                    <a:pt x="274" y="98"/>
                  </a:lnTo>
                  <a:lnTo>
                    <a:pt x="287" y="100"/>
                  </a:lnTo>
                  <a:lnTo>
                    <a:pt x="297" y="100"/>
                  </a:lnTo>
                  <a:lnTo>
                    <a:pt x="307" y="98"/>
                  </a:lnTo>
                  <a:lnTo>
                    <a:pt x="312" y="98"/>
                  </a:lnTo>
                  <a:lnTo>
                    <a:pt x="319" y="96"/>
                  </a:lnTo>
                  <a:lnTo>
                    <a:pt x="326" y="94"/>
                  </a:lnTo>
                  <a:lnTo>
                    <a:pt x="333" y="92"/>
                  </a:lnTo>
                  <a:lnTo>
                    <a:pt x="338" y="90"/>
                  </a:lnTo>
                  <a:lnTo>
                    <a:pt x="346" y="88"/>
                  </a:lnTo>
                  <a:lnTo>
                    <a:pt x="354" y="86"/>
                  </a:lnTo>
                  <a:lnTo>
                    <a:pt x="361" y="85"/>
                  </a:lnTo>
                  <a:lnTo>
                    <a:pt x="367" y="83"/>
                  </a:lnTo>
                  <a:lnTo>
                    <a:pt x="374" y="81"/>
                  </a:lnTo>
                  <a:lnTo>
                    <a:pt x="382" y="79"/>
                  </a:lnTo>
                  <a:lnTo>
                    <a:pt x="389" y="77"/>
                  </a:lnTo>
                  <a:lnTo>
                    <a:pt x="395" y="76"/>
                  </a:lnTo>
                  <a:lnTo>
                    <a:pt x="402" y="74"/>
                  </a:lnTo>
                  <a:lnTo>
                    <a:pt x="409" y="73"/>
                  </a:lnTo>
                  <a:lnTo>
                    <a:pt x="416" y="71"/>
                  </a:lnTo>
                  <a:lnTo>
                    <a:pt x="422" y="70"/>
                  </a:lnTo>
                  <a:lnTo>
                    <a:pt x="427" y="67"/>
                  </a:lnTo>
                  <a:lnTo>
                    <a:pt x="432" y="64"/>
                  </a:lnTo>
                  <a:lnTo>
                    <a:pt x="437" y="59"/>
                  </a:lnTo>
                  <a:lnTo>
                    <a:pt x="441" y="55"/>
                  </a:lnTo>
                  <a:lnTo>
                    <a:pt x="445" y="49"/>
                  </a:lnTo>
                  <a:lnTo>
                    <a:pt x="449" y="44"/>
                  </a:lnTo>
                  <a:lnTo>
                    <a:pt x="453" y="38"/>
                  </a:lnTo>
                  <a:lnTo>
                    <a:pt x="457" y="34"/>
                  </a:lnTo>
                  <a:lnTo>
                    <a:pt x="461" y="28"/>
                  </a:lnTo>
                  <a:lnTo>
                    <a:pt x="465" y="24"/>
                  </a:lnTo>
                  <a:lnTo>
                    <a:pt x="469" y="19"/>
                  </a:lnTo>
                  <a:lnTo>
                    <a:pt x="473" y="17"/>
                  </a:lnTo>
                  <a:lnTo>
                    <a:pt x="478" y="14"/>
                  </a:lnTo>
                  <a:lnTo>
                    <a:pt x="484" y="14"/>
                  </a:lnTo>
                  <a:lnTo>
                    <a:pt x="491" y="13"/>
                  </a:lnTo>
                  <a:lnTo>
                    <a:pt x="496" y="15"/>
                  </a:lnTo>
                  <a:lnTo>
                    <a:pt x="503" y="16"/>
                  </a:lnTo>
                  <a:lnTo>
                    <a:pt x="510" y="18"/>
                  </a:lnTo>
                  <a:lnTo>
                    <a:pt x="520" y="20"/>
                  </a:lnTo>
                  <a:lnTo>
                    <a:pt x="529" y="24"/>
                  </a:lnTo>
                  <a:lnTo>
                    <a:pt x="539" y="26"/>
                  </a:lnTo>
                  <a:lnTo>
                    <a:pt x="550" y="27"/>
                  </a:lnTo>
                  <a:lnTo>
                    <a:pt x="561" y="29"/>
                  </a:lnTo>
                  <a:lnTo>
                    <a:pt x="570" y="33"/>
                  </a:lnTo>
                  <a:lnTo>
                    <a:pt x="581" y="35"/>
                  </a:lnTo>
                  <a:lnTo>
                    <a:pt x="591" y="37"/>
                  </a:lnTo>
                  <a:lnTo>
                    <a:pt x="602" y="38"/>
                  </a:lnTo>
                  <a:lnTo>
                    <a:pt x="610" y="40"/>
                  </a:lnTo>
                  <a:lnTo>
                    <a:pt x="619" y="42"/>
                  </a:lnTo>
                  <a:lnTo>
                    <a:pt x="625" y="44"/>
                  </a:lnTo>
                  <a:lnTo>
                    <a:pt x="631" y="44"/>
                  </a:lnTo>
                  <a:lnTo>
                    <a:pt x="637" y="46"/>
                  </a:lnTo>
                  <a:lnTo>
                    <a:pt x="644" y="46"/>
                  </a:lnTo>
                  <a:lnTo>
                    <a:pt x="652" y="46"/>
                  </a:lnTo>
                  <a:lnTo>
                    <a:pt x="662" y="46"/>
                  </a:lnTo>
                  <a:lnTo>
                    <a:pt x="670" y="47"/>
                  </a:lnTo>
                  <a:lnTo>
                    <a:pt x="680" y="47"/>
                  </a:lnTo>
                  <a:lnTo>
                    <a:pt x="690" y="47"/>
                  </a:lnTo>
                  <a:lnTo>
                    <a:pt x="701" y="46"/>
                  </a:lnTo>
                  <a:lnTo>
                    <a:pt x="710" y="46"/>
                  </a:lnTo>
                  <a:lnTo>
                    <a:pt x="720" y="46"/>
                  </a:lnTo>
                  <a:lnTo>
                    <a:pt x="730" y="46"/>
                  </a:lnTo>
                  <a:lnTo>
                    <a:pt x="740" y="44"/>
                  </a:lnTo>
                  <a:lnTo>
                    <a:pt x="748" y="42"/>
                  </a:lnTo>
                  <a:lnTo>
                    <a:pt x="757" y="40"/>
                  </a:lnTo>
                  <a:lnTo>
                    <a:pt x="764" y="38"/>
                  </a:lnTo>
                  <a:lnTo>
                    <a:pt x="770" y="36"/>
                  </a:lnTo>
                  <a:lnTo>
                    <a:pt x="775" y="35"/>
                  </a:lnTo>
                  <a:lnTo>
                    <a:pt x="782" y="33"/>
                  </a:lnTo>
                  <a:lnTo>
                    <a:pt x="788" y="33"/>
                  </a:lnTo>
                  <a:lnTo>
                    <a:pt x="797" y="32"/>
                  </a:lnTo>
                  <a:lnTo>
                    <a:pt x="805" y="34"/>
                  </a:lnTo>
                  <a:lnTo>
                    <a:pt x="815" y="34"/>
                  </a:lnTo>
                  <a:lnTo>
                    <a:pt x="824" y="36"/>
                  </a:lnTo>
                  <a:lnTo>
                    <a:pt x="833" y="36"/>
                  </a:lnTo>
                  <a:lnTo>
                    <a:pt x="841" y="37"/>
                  </a:lnTo>
                  <a:lnTo>
                    <a:pt x="850" y="39"/>
                  </a:lnTo>
                  <a:lnTo>
                    <a:pt x="856" y="41"/>
                  </a:lnTo>
                  <a:lnTo>
                    <a:pt x="863" y="42"/>
                  </a:lnTo>
                  <a:lnTo>
                    <a:pt x="868" y="44"/>
                  </a:lnTo>
                  <a:lnTo>
                    <a:pt x="873" y="44"/>
                  </a:lnTo>
                  <a:lnTo>
                    <a:pt x="875" y="44"/>
                  </a:lnTo>
                  <a:lnTo>
                    <a:pt x="876" y="44"/>
                  </a:lnTo>
                </a:path>
              </a:pathLst>
            </a:custGeom>
            <a:solidFill>
              <a:srgbClr val="A1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0" name="Freeform 34"/>
            <p:cNvSpPr>
              <a:spLocks/>
            </p:cNvSpPr>
            <p:nvPr/>
          </p:nvSpPr>
          <p:spPr bwMode="auto">
            <a:xfrm>
              <a:off x="5250" y="2843"/>
              <a:ext cx="268" cy="66"/>
            </a:xfrm>
            <a:custGeom>
              <a:avLst/>
              <a:gdLst>
                <a:gd name="T0" fmla="*/ 266 w 268"/>
                <a:gd name="T1" fmla="*/ 21 h 66"/>
                <a:gd name="T2" fmla="*/ 264 w 268"/>
                <a:gd name="T3" fmla="*/ 21 h 66"/>
                <a:gd name="T4" fmla="*/ 262 w 268"/>
                <a:gd name="T5" fmla="*/ 17 h 66"/>
                <a:gd name="T6" fmla="*/ 258 w 268"/>
                <a:gd name="T7" fmla="*/ 15 h 66"/>
                <a:gd name="T8" fmla="*/ 256 w 268"/>
                <a:gd name="T9" fmla="*/ 12 h 66"/>
                <a:gd name="T10" fmla="*/ 254 w 268"/>
                <a:gd name="T11" fmla="*/ 11 h 66"/>
                <a:gd name="T12" fmla="*/ 248 w 268"/>
                <a:gd name="T13" fmla="*/ 8 h 66"/>
                <a:gd name="T14" fmla="*/ 243 w 268"/>
                <a:gd name="T15" fmla="*/ 6 h 66"/>
                <a:gd name="T16" fmla="*/ 237 w 268"/>
                <a:gd name="T17" fmla="*/ 4 h 66"/>
                <a:gd name="T18" fmla="*/ 232 w 268"/>
                <a:gd name="T19" fmla="*/ 2 h 66"/>
                <a:gd name="T20" fmla="*/ 227 w 268"/>
                <a:gd name="T21" fmla="*/ 0 h 66"/>
                <a:gd name="T22" fmla="*/ 218 w 268"/>
                <a:gd name="T23" fmla="*/ 1 h 66"/>
                <a:gd name="T24" fmla="*/ 213 w 268"/>
                <a:gd name="T25" fmla="*/ 1 h 66"/>
                <a:gd name="T26" fmla="*/ 207 w 268"/>
                <a:gd name="T27" fmla="*/ 3 h 66"/>
                <a:gd name="T28" fmla="*/ 202 w 268"/>
                <a:gd name="T29" fmla="*/ 3 h 66"/>
                <a:gd name="T30" fmla="*/ 194 w 268"/>
                <a:gd name="T31" fmla="*/ 3 h 66"/>
                <a:gd name="T32" fmla="*/ 185 w 268"/>
                <a:gd name="T33" fmla="*/ 5 h 66"/>
                <a:gd name="T34" fmla="*/ 169 w 268"/>
                <a:gd name="T35" fmla="*/ 8 h 66"/>
                <a:gd name="T36" fmla="*/ 152 w 268"/>
                <a:gd name="T37" fmla="*/ 9 h 66"/>
                <a:gd name="T38" fmla="*/ 132 w 268"/>
                <a:gd name="T39" fmla="*/ 12 h 66"/>
                <a:gd name="T40" fmla="*/ 116 w 268"/>
                <a:gd name="T41" fmla="*/ 14 h 66"/>
                <a:gd name="T42" fmla="*/ 106 w 268"/>
                <a:gd name="T43" fmla="*/ 18 h 66"/>
                <a:gd name="T44" fmla="*/ 104 w 268"/>
                <a:gd name="T45" fmla="*/ 22 h 66"/>
                <a:gd name="T46" fmla="*/ 102 w 268"/>
                <a:gd name="T47" fmla="*/ 29 h 66"/>
                <a:gd name="T48" fmla="*/ 100 w 268"/>
                <a:gd name="T49" fmla="*/ 36 h 66"/>
                <a:gd name="T50" fmla="*/ 98 w 268"/>
                <a:gd name="T51" fmla="*/ 42 h 66"/>
                <a:gd name="T52" fmla="*/ 96 w 268"/>
                <a:gd name="T53" fmla="*/ 45 h 66"/>
                <a:gd name="T54" fmla="*/ 84 w 268"/>
                <a:gd name="T55" fmla="*/ 46 h 66"/>
                <a:gd name="T56" fmla="*/ 71 w 268"/>
                <a:gd name="T57" fmla="*/ 42 h 66"/>
                <a:gd name="T58" fmla="*/ 57 w 268"/>
                <a:gd name="T59" fmla="*/ 36 h 66"/>
                <a:gd name="T60" fmla="*/ 44 w 268"/>
                <a:gd name="T61" fmla="*/ 30 h 66"/>
                <a:gd name="T62" fmla="*/ 32 w 268"/>
                <a:gd name="T63" fmla="*/ 25 h 66"/>
                <a:gd name="T64" fmla="*/ 26 w 268"/>
                <a:gd name="T65" fmla="*/ 23 h 66"/>
                <a:gd name="T66" fmla="*/ 18 w 268"/>
                <a:gd name="T67" fmla="*/ 21 h 66"/>
                <a:gd name="T68" fmla="*/ 12 w 268"/>
                <a:gd name="T69" fmla="*/ 18 h 66"/>
                <a:gd name="T70" fmla="*/ 5 w 268"/>
                <a:gd name="T71" fmla="*/ 18 h 66"/>
                <a:gd name="T72" fmla="*/ 1 w 268"/>
                <a:gd name="T73" fmla="*/ 16 h 66"/>
                <a:gd name="T74" fmla="*/ 0 w 268"/>
                <a:gd name="T75" fmla="*/ 17 h 66"/>
                <a:gd name="T76" fmla="*/ 7 w 268"/>
                <a:gd name="T77" fmla="*/ 23 h 66"/>
                <a:gd name="T78" fmla="*/ 21 w 268"/>
                <a:gd name="T79" fmla="*/ 34 h 66"/>
                <a:gd name="T80" fmla="*/ 36 w 268"/>
                <a:gd name="T81" fmla="*/ 45 h 66"/>
                <a:gd name="T82" fmla="*/ 52 w 268"/>
                <a:gd name="T83" fmla="*/ 55 h 66"/>
                <a:gd name="T84" fmla="*/ 67 w 268"/>
                <a:gd name="T85" fmla="*/ 60 h 66"/>
                <a:gd name="T86" fmla="*/ 76 w 268"/>
                <a:gd name="T87" fmla="*/ 64 h 66"/>
                <a:gd name="T88" fmla="*/ 88 w 268"/>
                <a:gd name="T89" fmla="*/ 65 h 66"/>
                <a:gd name="T90" fmla="*/ 99 w 268"/>
                <a:gd name="T91" fmla="*/ 65 h 66"/>
                <a:gd name="T92" fmla="*/ 112 w 268"/>
                <a:gd name="T93" fmla="*/ 64 h 66"/>
                <a:gd name="T94" fmla="*/ 123 w 268"/>
                <a:gd name="T95" fmla="*/ 62 h 66"/>
                <a:gd name="T96" fmla="*/ 142 w 268"/>
                <a:gd name="T97" fmla="*/ 57 h 66"/>
                <a:gd name="T98" fmla="*/ 173 w 268"/>
                <a:gd name="T99" fmla="*/ 50 h 66"/>
                <a:gd name="T100" fmla="*/ 208 w 268"/>
                <a:gd name="T101" fmla="*/ 39 h 66"/>
                <a:gd name="T102" fmla="*/ 240 w 268"/>
                <a:gd name="T103" fmla="*/ 31 h 66"/>
                <a:gd name="T104" fmla="*/ 262 w 268"/>
                <a:gd name="T105" fmla="*/ 23 h 66"/>
                <a:gd name="T106" fmla="*/ 267 w 268"/>
                <a:gd name="T107" fmla="*/ 21 h 6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8"/>
                <a:gd name="T163" fmla="*/ 0 h 66"/>
                <a:gd name="T164" fmla="*/ 268 w 268"/>
                <a:gd name="T165" fmla="*/ 66 h 6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8" h="66">
                  <a:moveTo>
                    <a:pt x="267" y="21"/>
                  </a:moveTo>
                  <a:lnTo>
                    <a:pt x="266" y="21"/>
                  </a:lnTo>
                  <a:lnTo>
                    <a:pt x="265" y="21"/>
                  </a:lnTo>
                  <a:lnTo>
                    <a:pt x="264" y="21"/>
                  </a:lnTo>
                  <a:lnTo>
                    <a:pt x="264" y="19"/>
                  </a:lnTo>
                  <a:lnTo>
                    <a:pt x="262" y="19"/>
                  </a:lnTo>
                  <a:lnTo>
                    <a:pt x="262" y="17"/>
                  </a:lnTo>
                  <a:lnTo>
                    <a:pt x="260" y="17"/>
                  </a:lnTo>
                  <a:lnTo>
                    <a:pt x="260" y="15"/>
                  </a:lnTo>
                  <a:lnTo>
                    <a:pt x="258" y="15"/>
                  </a:lnTo>
                  <a:lnTo>
                    <a:pt x="258" y="13"/>
                  </a:lnTo>
                  <a:lnTo>
                    <a:pt x="256" y="13"/>
                  </a:lnTo>
                  <a:lnTo>
                    <a:pt x="256" y="12"/>
                  </a:lnTo>
                  <a:lnTo>
                    <a:pt x="255" y="12"/>
                  </a:lnTo>
                  <a:lnTo>
                    <a:pt x="255" y="11"/>
                  </a:lnTo>
                  <a:lnTo>
                    <a:pt x="254" y="11"/>
                  </a:lnTo>
                  <a:lnTo>
                    <a:pt x="252" y="10"/>
                  </a:lnTo>
                  <a:lnTo>
                    <a:pt x="250" y="10"/>
                  </a:lnTo>
                  <a:lnTo>
                    <a:pt x="248" y="8"/>
                  </a:lnTo>
                  <a:lnTo>
                    <a:pt x="247" y="8"/>
                  </a:lnTo>
                  <a:lnTo>
                    <a:pt x="245" y="6"/>
                  </a:lnTo>
                  <a:lnTo>
                    <a:pt x="243" y="6"/>
                  </a:lnTo>
                  <a:lnTo>
                    <a:pt x="241" y="4"/>
                  </a:lnTo>
                  <a:lnTo>
                    <a:pt x="239" y="4"/>
                  </a:lnTo>
                  <a:lnTo>
                    <a:pt x="237" y="4"/>
                  </a:lnTo>
                  <a:lnTo>
                    <a:pt x="235" y="4"/>
                  </a:lnTo>
                  <a:lnTo>
                    <a:pt x="234" y="2"/>
                  </a:lnTo>
                  <a:lnTo>
                    <a:pt x="232" y="2"/>
                  </a:lnTo>
                  <a:lnTo>
                    <a:pt x="230" y="2"/>
                  </a:lnTo>
                  <a:lnTo>
                    <a:pt x="228" y="2"/>
                  </a:lnTo>
                  <a:lnTo>
                    <a:pt x="227" y="0"/>
                  </a:lnTo>
                  <a:lnTo>
                    <a:pt x="224" y="1"/>
                  </a:lnTo>
                  <a:lnTo>
                    <a:pt x="221" y="1"/>
                  </a:lnTo>
                  <a:lnTo>
                    <a:pt x="218" y="1"/>
                  </a:lnTo>
                  <a:lnTo>
                    <a:pt x="217" y="1"/>
                  </a:lnTo>
                  <a:lnTo>
                    <a:pt x="215" y="1"/>
                  </a:lnTo>
                  <a:lnTo>
                    <a:pt x="213" y="1"/>
                  </a:lnTo>
                  <a:lnTo>
                    <a:pt x="211" y="1"/>
                  </a:lnTo>
                  <a:lnTo>
                    <a:pt x="209" y="1"/>
                  </a:lnTo>
                  <a:lnTo>
                    <a:pt x="207" y="3"/>
                  </a:lnTo>
                  <a:lnTo>
                    <a:pt x="206" y="3"/>
                  </a:lnTo>
                  <a:lnTo>
                    <a:pt x="204" y="3"/>
                  </a:lnTo>
                  <a:lnTo>
                    <a:pt x="202" y="3"/>
                  </a:lnTo>
                  <a:lnTo>
                    <a:pt x="198" y="3"/>
                  </a:lnTo>
                  <a:lnTo>
                    <a:pt x="197" y="3"/>
                  </a:lnTo>
                  <a:lnTo>
                    <a:pt x="194" y="3"/>
                  </a:lnTo>
                  <a:lnTo>
                    <a:pt x="192" y="3"/>
                  </a:lnTo>
                  <a:lnTo>
                    <a:pt x="188" y="5"/>
                  </a:lnTo>
                  <a:lnTo>
                    <a:pt x="185" y="5"/>
                  </a:lnTo>
                  <a:lnTo>
                    <a:pt x="180" y="6"/>
                  </a:lnTo>
                  <a:lnTo>
                    <a:pt x="176" y="6"/>
                  </a:lnTo>
                  <a:lnTo>
                    <a:pt x="169" y="8"/>
                  </a:lnTo>
                  <a:lnTo>
                    <a:pt x="164" y="8"/>
                  </a:lnTo>
                  <a:lnTo>
                    <a:pt x="157" y="9"/>
                  </a:lnTo>
                  <a:lnTo>
                    <a:pt x="152" y="9"/>
                  </a:lnTo>
                  <a:lnTo>
                    <a:pt x="144" y="11"/>
                  </a:lnTo>
                  <a:lnTo>
                    <a:pt x="139" y="11"/>
                  </a:lnTo>
                  <a:lnTo>
                    <a:pt x="132" y="12"/>
                  </a:lnTo>
                  <a:lnTo>
                    <a:pt x="126" y="12"/>
                  </a:lnTo>
                  <a:lnTo>
                    <a:pt x="120" y="14"/>
                  </a:lnTo>
                  <a:lnTo>
                    <a:pt x="116" y="14"/>
                  </a:lnTo>
                  <a:lnTo>
                    <a:pt x="111" y="16"/>
                  </a:lnTo>
                  <a:lnTo>
                    <a:pt x="108" y="16"/>
                  </a:lnTo>
                  <a:lnTo>
                    <a:pt x="106" y="18"/>
                  </a:lnTo>
                  <a:lnTo>
                    <a:pt x="106" y="19"/>
                  </a:lnTo>
                  <a:lnTo>
                    <a:pt x="104" y="21"/>
                  </a:lnTo>
                  <a:lnTo>
                    <a:pt x="104" y="22"/>
                  </a:lnTo>
                  <a:lnTo>
                    <a:pt x="102" y="25"/>
                  </a:lnTo>
                  <a:lnTo>
                    <a:pt x="102" y="27"/>
                  </a:lnTo>
                  <a:lnTo>
                    <a:pt x="102" y="29"/>
                  </a:lnTo>
                  <a:lnTo>
                    <a:pt x="102" y="31"/>
                  </a:lnTo>
                  <a:lnTo>
                    <a:pt x="100" y="34"/>
                  </a:lnTo>
                  <a:lnTo>
                    <a:pt x="100" y="36"/>
                  </a:lnTo>
                  <a:lnTo>
                    <a:pt x="99" y="38"/>
                  </a:lnTo>
                  <a:lnTo>
                    <a:pt x="99" y="40"/>
                  </a:lnTo>
                  <a:lnTo>
                    <a:pt x="98" y="42"/>
                  </a:lnTo>
                  <a:lnTo>
                    <a:pt x="98" y="43"/>
                  </a:lnTo>
                  <a:lnTo>
                    <a:pt x="96" y="45"/>
                  </a:lnTo>
                  <a:lnTo>
                    <a:pt x="92" y="46"/>
                  </a:lnTo>
                  <a:lnTo>
                    <a:pt x="89" y="46"/>
                  </a:lnTo>
                  <a:lnTo>
                    <a:pt x="84" y="46"/>
                  </a:lnTo>
                  <a:lnTo>
                    <a:pt x="81" y="45"/>
                  </a:lnTo>
                  <a:lnTo>
                    <a:pt x="75" y="43"/>
                  </a:lnTo>
                  <a:lnTo>
                    <a:pt x="71" y="42"/>
                  </a:lnTo>
                  <a:lnTo>
                    <a:pt x="66" y="40"/>
                  </a:lnTo>
                  <a:lnTo>
                    <a:pt x="62" y="38"/>
                  </a:lnTo>
                  <a:lnTo>
                    <a:pt x="57" y="36"/>
                  </a:lnTo>
                  <a:lnTo>
                    <a:pt x="52" y="34"/>
                  </a:lnTo>
                  <a:lnTo>
                    <a:pt x="48" y="32"/>
                  </a:lnTo>
                  <a:lnTo>
                    <a:pt x="44" y="30"/>
                  </a:lnTo>
                  <a:lnTo>
                    <a:pt x="40" y="28"/>
                  </a:lnTo>
                  <a:lnTo>
                    <a:pt x="36" y="26"/>
                  </a:lnTo>
                  <a:lnTo>
                    <a:pt x="32" y="25"/>
                  </a:lnTo>
                  <a:lnTo>
                    <a:pt x="31" y="23"/>
                  </a:lnTo>
                  <a:lnTo>
                    <a:pt x="28" y="23"/>
                  </a:lnTo>
                  <a:lnTo>
                    <a:pt x="26" y="23"/>
                  </a:lnTo>
                  <a:lnTo>
                    <a:pt x="24" y="23"/>
                  </a:lnTo>
                  <a:lnTo>
                    <a:pt x="22" y="21"/>
                  </a:lnTo>
                  <a:lnTo>
                    <a:pt x="18" y="21"/>
                  </a:lnTo>
                  <a:lnTo>
                    <a:pt x="16" y="20"/>
                  </a:lnTo>
                  <a:lnTo>
                    <a:pt x="14" y="20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5" y="18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3" y="22"/>
                  </a:lnTo>
                  <a:lnTo>
                    <a:pt x="7" y="23"/>
                  </a:lnTo>
                  <a:lnTo>
                    <a:pt x="11" y="27"/>
                  </a:lnTo>
                  <a:lnTo>
                    <a:pt x="15" y="31"/>
                  </a:lnTo>
                  <a:lnTo>
                    <a:pt x="21" y="34"/>
                  </a:lnTo>
                  <a:lnTo>
                    <a:pt x="26" y="37"/>
                  </a:lnTo>
                  <a:lnTo>
                    <a:pt x="31" y="41"/>
                  </a:lnTo>
                  <a:lnTo>
                    <a:pt x="36" y="45"/>
                  </a:lnTo>
                  <a:lnTo>
                    <a:pt x="42" y="49"/>
                  </a:lnTo>
                  <a:lnTo>
                    <a:pt x="48" y="52"/>
                  </a:lnTo>
                  <a:lnTo>
                    <a:pt x="52" y="55"/>
                  </a:lnTo>
                  <a:lnTo>
                    <a:pt x="58" y="58"/>
                  </a:lnTo>
                  <a:lnTo>
                    <a:pt x="62" y="60"/>
                  </a:lnTo>
                  <a:lnTo>
                    <a:pt x="67" y="60"/>
                  </a:lnTo>
                  <a:lnTo>
                    <a:pt x="69" y="62"/>
                  </a:lnTo>
                  <a:lnTo>
                    <a:pt x="72" y="63"/>
                  </a:lnTo>
                  <a:lnTo>
                    <a:pt x="76" y="64"/>
                  </a:lnTo>
                  <a:lnTo>
                    <a:pt x="80" y="64"/>
                  </a:lnTo>
                  <a:lnTo>
                    <a:pt x="84" y="65"/>
                  </a:lnTo>
                  <a:lnTo>
                    <a:pt x="88" y="65"/>
                  </a:lnTo>
                  <a:lnTo>
                    <a:pt x="91" y="65"/>
                  </a:lnTo>
                  <a:lnTo>
                    <a:pt x="96" y="65"/>
                  </a:lnTo>
                  <a:lnTo>
                    <a:pt x="99" y="65"/>
                  </a:lnTo>
                  <a:lnTo>
                    <a:pt x="103" y="65"/>
                  </a:lnTo>
                  <a:lnTo>
                    <a:pt x="107" y="65"/>
                  </a:lnTo>
                  <a:lnTo>
                    <a:pt x="112" y="64"/>
                  </a:lnTo>
                  <a:lnTo>
                    <a:pt x="116" y="64"/>
                  </a:lnTo>
                  <a:lnTo>
                    <a:pt x="119" y="62"/>
                  </a:lnTo>
                  <a:lnTo>
                    <a:pt x="123" y="62"/>
                  </a:lnTo>
                  <a:lnTo>
                    <a:pt x="129" y="60"/>
                  </a:lnTo>
                  <a:lnTo>
                    <a:pt x="134" y="59"/>
                  </a:lnTo>
                  <a:lnTo>
                    <a:pt x="142" y="57"/>
                  </a:lnTo>
                  <a:lnTo>
                    <a:pt x="151" y="55"/>
                  </a:lnTo>
                  <a:lnTo>
                    <a:pt x="162" y="52"/>
                  </a:lnTo>
                  <a:lnTo>
                    <a:pt x="173" y="50"/>
                  </a:lnTo>
                  <a:lnTo>
                    <a:pt x="184" y="46"/>
                  </a:lnTo>
                  <a:lnTo>
                    <a:pt x="196" y="42"/>
                  </a:lnTo>
                  <a:lnTo>
                    <a:pt x="208" y="39"/>
                  </a:lnTo>
                  <a:lnTo>
                    <a:pt x="219" y="37"/>
                  </a:lnTo>
                  <a:lnTo>
                    <a:pt x="230" y="33"/>
                  </a:lnTo>
                  <a:lnTo>
                    <a:pt x="240" y="31"/>
                  </a:lnTo>
                  <a:lnTo>
                    <a:pt x="249" y="27"/>
                  </a:lnTo>
                  <a:lnTo>
                    <a:pt x="256" y="25"/>
                  </a:lnTo>
                  <a:lnTo>
                    <a:pt x="262" y="23"/>
                  </a:lnTo>
                  <a:lnTo>
                    <a:pt x="265" y="22"/>
                  </a:lnTo>
                  <a:lnTo>
                    <a:pt x="267" y="21"/>
                  </a:lnTo>
                </a:path>
              </a:pathLst>
            </a:custGeom>
            <a:solidFill>
              <a:srgbClr val="BF4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1" name="Freeform 35"/>
            <p:cNvSpPr>
              <a:spLocks/>
            </p:cNvSpPr>
            <p:nvPr/>
          </p:nvSpPr>
          <p:spPr bwMode="auto">
            <a:xfrm>
              <a:off x="5311" y="2957"/>
              <a:ext cx="287" cy="64"/>
            </a:xfrm>
            <a:custGeom>
              <a:avLst/>
              <a:gdLst>
                <a:gd name="T0" fmla="*/ 285 w 287"/>
                <a:gd name="T1" fmla="*/ 9 h 64"/>
                <a:gd name="T2" fmla="*/ 281 w 287"/>
                <a:gd name="T3" fmla="*/ 8 h 64"/>
                <a:gd name="T4" fmla="*/ 276 w 287"/>
                <a:gd name="T5" fmla="*/ 6 h 64"/>
                <a:gd name="T6" fmla="*/ 271 w 287"/>
                <a:gd name="T7" fmla="*/ 5 h 64"/>
                <a:gd name="T8" fmla="*/ 266 w 287"/>
                <a:gd name="T9" fmla="*/ 3 h 64"/>
                <a:gd name="T10" fmla="*/ 263 w 287"/>
                <a:gd name="T11" fmla="*/ 1 h 64"/>
                <a:gd name="T12" fmla="*/ 257 w 287"/>
                <a:gd name="T13" fmla="*/ 0 h 64"/>
                <a:gd name="T14" fmla="*/ 248 w 287"/>
                <a:gd name="T15" fmla="*/ 1 h 64"/>
                <a:gd name="T16" fmla="*/ 241 w 287"/>
                <a:gd name="T17" fmla="*/ 3 h 64"/>
                <a:gd name="T18" fmla="*/ 233 w 287"/>
                <a:gd name="T19" fmla="*/ 5 h 64"/>
                <a:gd name="T20" fmla="*/ 227 w 287"/>
                <a:gd name="T21" fmla="*/ 4 h 64"/>
                <a:gd name="T22" fmla="*/ 219 w 287"/>
                <a:gd name="T23" fmla="*/ 6 h 64"/>
                <a:gd name="T24" fmla="*/ 215 w 287"/>
                <a:gd name="T25" fmla="*/ 9 h 64"/>
                <a:gd name="T26" fmla="*/ 211 w 287"/>
                <a:gd name="T27" fmla="*/ 13 h 64"/>
                <a:gd name="T28" fmla="*/ 208 w 287"/>
                <a:gd name="T29" fmla="*/ 18 h 64"/>
                <a:gd name="T30" fmla="*/ 202 w 287"/>
                <a:gd name="T31" fmla="*/ 21 h 64"/>
                <a:gd name="T32" fmla="*/ 193 w 287"/>
                <a:gd name="T33" fmla="*/ 21 h 64"/>
                <a:gd name="T34" fmla="*/ 179 w 287"/>
                <a:gd name="T35" fmla="*/ 21 h 64"/>
                <a:gd name="T36" fmla="*/ 165 w 287"/>
                <a:gd name="T37" fmla="*/ 21 h 64"/>
                <a:gd name="T38" fmla="*/ 147 w 287"/>
                <a:gd name="T39" fmla="*/ 22 h 64"/>
                <a:gd name="T40" fmla="*/ 133 w 287"/>
                <a:gd name="T41" fmla="*/ 23 h 64"/>
                <a:gd name="T42" fmla="*/ 124 w 287"/>
                <a:gd name="T43" fmla="*/ 26 h 64"/>
                <a:gd name="T44" fmla="*/ 119 w 287"/>
                <a:gd name="T45" fmla="*/ 29 h 64"/>
                <a:gd name="T46" fmla="*/ 113 w 287"/>
                <a:gd name="T47" fmla="*/ 34 h 64"/>
                <a:gd name="T48" fmla="*/ 106 w 287"/>
                <a:gd name="T49" fmla="*/ 38 h 64"/>
                <a:gd name="T50" fmla="*/ 101 w 287"/>
                <a:gd name="T51" fmla="*/ 42 h 64"/>
                <a:gd name="T52" fmla="*/ 96 w 287"/>
                <a:gd name="T53" fmla="*/ 43 h 64"/>
                <a:gd name="T54" fmla="*/ 84 w 287"/>
                <a:gd name="T55" fmla="*/ 44 h 64"/>
                <a:gd name="T56" fmla="*/ 69 w 287"/>
                <a:gd name="T57" fmla="*/ 44 h 64"/>
                <a:gd name="T58" fmla="*/ 51 w 287"/>
                <a:gd name="T59" fmla="*/ 42 h 64"/>
                <a:gd name="T60" fmla="*/ 35 w 287"/>
                <a:gd name="T61" fmla="*/ 38 h 64"/>
                <a:gd name="T62" fmla="*/ 23 w 287"/>
                <a:gd name="T63" fmla="*/ 35 h 64"/>
                <a:gd name="T64" fmla="*/ 17 w 287"/>
                <a:gd name="T65" fmla="*/ 33 h 64"/>
                <a:gd name="T66" fmla="*/ 11 w 287"/>
                <a:gd name="T67" fmla="*/ 33 h 64"/>
                <a:gd name="T68" fmla="*/ 7 w 287"/>
                <a:gd name="T69" fmla="*/ 33 h 64"/>
                <a:gd name="T70" fmla="*/ 1 w 287"/>
                <a:gd name="T71" fmla="*/ 35 h 64"/>
                <a:gd name="T72" fmla="*/ 0 w 287"/>
                <a:gd name="T73" fmla="*/ 36 h 64"/>
                <a:gd name="T74" fmla="*/ 0 w 287"/>
                <a:gd name="T75" fmla="*/ 37 h 64"/>
                <a:gd name="T76" fmla="*/ 9 w 287"/>
                <a:gd name="T77" fmla="*/ 41 h 64"/>
                <a:gd name="T78" fmla="*/ 23 w 287"/>
                <a:gd name="T79" fmla="*/ 47 h 64"/>
                <a:gd name="T80" fmla="*/ 42 w 287"/>
                <a:gd name="T81" fmla="*/ 53 h 64"/>
                <a:gd name="T82" fmla="*/ 60 w 287"/>
                <a:gd name="T83" fmla="*/ 58 h 64"/>
                <a:gd name="T84" fmla="*/ 75 w 287"/>
                <a:gd name="T85" fmla="*/ 61 h 64"/>
                <a:gd name="T86" fmla="*/ 84 w 287"/>
                <a:gd name="T87" fmla="*/ 63 h 64"/>
                <a:gd name="T88" fmla="*/ 95 w 287"/>
                <a:gd name="T89" fmla="*/ 63 h 64"/>
                <a:gd name="T90" fmla="*/ 108 w 287"/>
                <a:gd name="T91" fmla="*/ 63 h 64"/>
                <a:gd name="T92" fmla="*/ 122 w 287"/>
                <a:gd name="T93" fmla="*/ 62 h 64"/>
                <a:gd name="T94" fmla="*/ 134 w 287"/>
                <a:gd name="T95" fmla="*/ 61 h 64"/>
                <a:gd name="T96" fmla="*/ 154 w 287"/>
                <a:gd name="T97" fmla="*/ 55 h 64"/>
                <a:gd name="T98" fmla="*/ 186 w 287"/>
                <a:gd name="T99" fmla="*/ 44 h 64"/>
                <a:gd name="T100" fmla="*/ 224 w 287"/>
                <a:gd name="T101" fmla="*/ 31 h 64"/>
                <a:gd name="T102" fmla="*/ 257 w 287"/>
                <a:gd name="T103" fmla="*/ 20 h 64"/>
                <a:gd name="T104" fmla="*/ 281 w 287"/>
                <a:gd name="T105" fmla="*/ 11 h 64"/>
                <a:gd name="T106" fmla="*/ 286 w 287"/>
                <a:gd name="T107" fmla="*/ 9 h 6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87"/>
                <a:gd name="T163" fmla="*/ 0 h 64"/>
                <a:gd name="T164" fmla="*/ 287 w 287"/>
                <a:gd name="T165" fmla="*/ 64 h 6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87" h="64">
                  <a:moveTo>
                    <a:pt x="286" y="9"/>
                  </a:moveTo>
                  <a:lnTo>
                    <a:pt x="285" y="9"/>
                  </a:lnTo>
                  <a:lnTo>
                    <a:pt x="283" y="9"/>
                  </a:lnTo>
                  <a:lnTo>
                    <a:pt x="283" y="8"/>
                  </a:lnTo>
                  <a:lnTo>
                    <a:pt x="281" y="8"/>
                  </a:lnTo>
                  <a:lnTo>
                    <a:pt x="279" y="7"/>
                  </a:lnTo>
                  <a:lnTo>
                    <a:pt x="277" y="7"/>
                  </a:lnTo>
                  <a:lnTo>
                    <a:pt x="276" y="6"/>
                  </a:lnTo>
                  <a:lnTo>
                    <a:pt x="274" y="6"/>
                  </a:lnTo>
                  <a:lnTo>
                    <a:pt x="272" y="5"/>
                  </a:lnTo>
                  <a:lnTo>
                    <a:pt x="271" y="5"/>
                  </a:lnTo>
                  <a:lnTo>
                    <a:pt x="269" y="3"/>
                  </a:lnTo>
                  <a:lnTo>
                    <a:pt x="267" y="3"/>
                  </a:lnTo>
                  <a:lnTo>
                    <a:pt x="266" y="3"/>
                  </a:lnTo>
                  <a:lnTo>
                    <a:pt x="265" y="3"/>
                  </a:lnTo>
                  <a:lnTo>
                    <a:pt x="265" y="1"/>
                  </a:lnTo>
                  <a:lnTo>
                    <a:pt x="263" y="1"/>
                  </a:lnTo>
                  <a:lnTo>
                    <a:pt x="261" y="0"/>
                  </a:lnTo>
                  <a:lnTo>
                    <a:pt x="259" y="0"/>
                  </a:lnTo>
                  <a:lnTo>
                    <a:pt x="257" y="0"/>
                  </a:lnTo>
                  <a:lnTo>
                    <a:pt x="253" y="1"/>
                  </a:lnTo>
                  <a:lnTo>
                    <a:pt x="251" y="1"/>
                  </a:lnTo>
                  <a:lnTo>
                    <a:pt x="248" y="1"/>
                  </a:lnTo>
                  <a:lnTo>
                    <a:pt x="246" y="1"/>
                  </a:lnTo>
                  <a:lnTo>
                    <a:pt x="243" y="3"/>
                  </a:lnTo>
                  <a:lnTo>
                    <a:pt x="241" y="3"/>
                  </a:lnTo>
                  <a:lnTo>
                    <a:pt x="237" y="4"/>
                  </a:lnTo>
                  <a:lnTo>
                    <a:pt x="235" y="4"/>
                  </a:lnTo>
                  <a:lnTo>
                    <a:pt x="233" y="5"/>
                  </a:lnTo>
                  <a:lnTo>
                    <a:pt x="231" y="5"/>
                  </a:lnTo>
                  <a:lnTo>
                    <a:pt x="229" y="5"/>
                  </a:lnTo>
                  <a:lnTo>
                    <a:pt x="227" y="4"/>
                  </a:lnTo>
                  <a:lnTo>
                    <a:pt x="224" y="5"/>
                  </a:lnTo>
                  <a:lnTo>
                    <a:pt x="221" y="5"/>
                  </a:lnTo>
                  <a:lnTo>
                    <a:pt x="219" y="6"/>
                  </a:lnTo>
                  <a:lnTo>
                    <a:pt x="217" y="6"/>
                  </a:lnTo>
                  <a:lnTo>
                    <a:pt x="215" y="8"/>
                  </a:lnTo>
                  <a:lnTo>
                    <a:pt x="215" y="9"/>
                  </a:lnTo>
                  <a:lnTo>
                    <a:pt x="213" y="11"/>
                  </a:lnTo>
                  <a:lnTo>
                    <a:pt x="211" y="13"/>
                  </a:lnTo>
                  <a:lnTo>
                    <a:pt x="210" y="15"/>
                  </a:lnTo>
                  <a:lnTo>
                    <a:pt x="208" y="17"/>
                  </a:lnTo>
                  <a:lnTo>
                    <a:pt x="208" y="18"/>
                  </a:lnTo>
                  <a:lnTo>
                    <a:pt x="206" y="20"/>
                  </a:lnTo>
                  <a:lnTo>
                    <a:pt x="204" y="20"/>
                  </a:lnTo>
                  <a:lnTo>
                    <a:pt x="202" y="21"/>
                  </a:lnTo>
                  <a:lnTo>
                    <a:pt x="200" y="21"/>
                  </a:lnTo>
                  <a:lnTo>
                    <a:pt x="196" y="21"/>
                  </a:lnTo>
                  <a:lnTo>
                    <a:pt x="193" y="21"/>
                  </a:lnTo>
                  <a:lnTo>
                    <a:pt x="189" y="21"/>
                  </a:lnTo>
                  <a:lnTo>
                    <a:pt x="185" y="21"/>
                  </a:lnTo>
                  <a:lnTo>
                    <a:pt x="179" y="21"/>
                  </a:lnTo>
                  <a:lnTo>
                    <a:pt x="174" y="21"/>
                  </a:lnTo>
                  <a:lnTo>
                    <a:pt x="169" y="21"/>
                  </a:lnTo>
                  <a:lnTo>
                    <a:pt x="165" y="21"/>
                  </a:lnTo>
                  <a:lnTo>
                    <a:pt x="159" y="22"/>
                  </a:lnTo>
                  <a:lnTo>
                    <a:pt x="153" y="22"/>
                  </a:lnTo>
                  <a:lnTo>
                    <a:pt x="147" y="22"/>
                  </a:lnTo>
                  <a:lnTo>
                    <a:pt x="143" y="22"/>
                  </a:lnTo>
                  <a:lnTo>
                    <a:pt x="137" y="23"/>
                  </a:lnTo>
                  <a:lnTo>
                    <a:pt x="133" y="23"/>
                  </a:lnTo>
                  <a:lnTo>
                    <a:pt x="129" y="24"/>
                  </a:lnTo>
                  <a:lnTo>
                    <a:pt x="126" y="24"/>
                  </a:lnTo>
                  <a:lnTo>
                    <a:pt x="124" y="26"/>
                  </a:lnTo>
                  <a:lnTo>
                    <a:pt x="122" y="27"/>
                  </a:lnTo>
                  <a:lnTo>
                    <a:pt x="120" y="29"/>
                  </a:lnTo>
                  <a:lnTo>
                    <a:pt x="119" y="29"/>
                  </a:lnTo>
                  <a:lnTo>
                    <a:pt x="117" y="31"/>
                  </a:lnTo>
                  <a:lnTo>
                    <a:pt x="115" y="33"/>
                  </a:lnTo>
                  <a:lnTo>
                    <a:pt x="113" y="34"/>
                  </a:lnTo>
                  <a:lnTo>
                    <a:pt x="111" y="34"/>
                  </a:lnTo>
                  <a:lnTo>
                    <a:pt x="108" y="36"/>
                  </a:lnTo>
                  <a:lnTo>
                    <a:pt x="106" y="38"/>
                  </a:lnTo>
                  <a:lnTo>
                    <a:pt x="105" y="40"/>
                  </a:lnTo>
                  <a:lnTo>
                    <a:pt x="103" y="40"/>
                  </a:lnTo>
                  <a:lnTo>
                    <a:pt x="101" y="42"/>
                  </a:lnTo>
                  <a:lnTo>
                    <a:pt x="99" y="42"/>
                  </a:lnTo>
                  <a:lnTo>
                    <a:pt x="97" y="43"/>
                  </a:lnTo>
                  <a:lnTo>
                    <a:pt x="96" y="43"/>
                  </a:lnTo>
                  <a:lnTo>
                    <a:pt x="92" y="44"/>
                  </a:lnTo>
                  <a:lnTo>
                    <a:pt x="89" y="44"/>
                  </a:lnTo>
                  <a:lnTo>
                    <a:pt x="84" y="44"/>
                  </a:lnTo>
                  <a:lnTo>
                    <a:pt x="80" y="44"/>
                  </a:lnTo>
                  <a:lnTo>
                    <a:pt x="75" y="44"/>
                  </a:lnTo>
                  <a:lnTo>
                    <a:pt x="69" y="44"/>
                  </a:lnTo>
                  <a:lnTo>
                    <a:pt x="63" y="44"/>
                  </a:lnTo>
                  <a:lnTo>
                    <a:pt x="58" y="42"/>
                  </a:lnTo>
                  <a:lnTo>
                    <a:pt x="51" y="42"/>
                  </a:lnTo>
                  <a:lnTo>
                    <a:pt x="46" y="40"/>
                  </a:lnTo>
                  <a:lnTo>
                    <a:pt x="40" y="40"/>
                  </a:lnTo>
                  <a:lnTo>
                    <a:pt x="35" y="38"/>
                  </a:lnTo>
                  <a:lnTo>
                    <a:pt x="30" y="38"/>
                  </a:lnTo>
                  <a:lnTo>
                    <a:pt x="27" y="36"/>
                  </a:lnTo>
                  <a:lnTo>
                    <a:pt x="23" y="35"/>
                  </a:lnTo>
                  <a:lnTo>
                    <a:pt x="21" y="33"/>
                  </a:lnTo>
                  <a:lnTo>
                    <a:pt x="19" y="33"/>
                  </a:lnTo>
                  <a:lnTo>
                    <a:pt x="17" y="33"/>
                  </a:lnTo>
                  <a:lnTo>
                    <a:pt x="15" y="33"/>
                  </a:lnTo>
                  <a:lnTo>
                    <a:pt x="13" y="33"/>
                  </a:lnTo>
                  <a:lnTo>
                    <a:pt x="11" y="33"/>
                  </a:lnTo>
                  <a:lnTo>
                    <a:pt x="10" y="33"/>
                  </a:lnTo>
                  <a:lnTo>
                    <a:pt x="8" y="33"/>
                  </a:lnTo>
                  <a:lnTo>
                    <a:pt x="7" y="33"/>
                  </a:lnTo>
                  <a:lnTo>
                    <a:pt x="5" y="35"/>
                  </a:lnTo>
                  <a:lnTo>
                    <a:pt x="3" y="35"/>
                  </a:lnTo>
                  <a:lnTo>
                    <a:pt x="1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1" y="39"/>
                  </a:lnTo>
                  <a:lnTo>
                    <a:pt x="4" y="41"/>
                  </a:lnTo>
                  <a:lnTo>
                    <a:pt x="9" y="41"/>
                  </a:lnTo>
                  <a:lnTo>
                    <a:pt x="12" y="43"/>
                  </a:lnTo>
                  <a:lnTo>
                    <a:pt x="18" y="45"/>
                  </a:lnTo>
                  <a:lnTo>
                    <a:pt x="23" y="47"/>
                  </a:lnTo>
                  <a:lnTo>
                    <a:pt x="30" y="49"/>
                  </a:lnTo>
                  <a:lnTo>
                    <a:pt x="36" y="51"/>
                  </a:lnTo>
                  <a:lnTo>
                    <a:pt x="42" y="53"/>
                  </a:lnTo>
                  <a:lnTo>
                    <a:pt x="48" y="54"/>
                  </a:lnTo>
                  <a:lnTo>
                    <a:pt x="55" y="56"/>
                  </a:lnTo>
                  <a:lnTo>
                    <a:pt x="60" y="58"/>
                  </a:lnTo>
                  <a:lnTo>
                    <a:pt x="66" y="59"/>
                  </a:lnTo>
                  <a:lnTo>
                    <a:pt x="69" y="61"/>
                  </a:lnTo>
                  <a:lnTo>
                    <a:pt x="75" y="61"/>
                  </a:lnTo>
                  <a:lnTo>
                    <a:pt x="77" y="63"/>
                  </a:lnTo>
                  <a:lnTo>
                    <a:pt x="80" y="63"/>
                  </a:lnTo>
                  <a:lnTo>
                    <a:pt x="84" y="63"/>
                  </a:lnTo>
                  <a:lnTo>
                    <a:pt x="88" y="63"/>
                  </a:lnTo>
                  <a:lnTo>
                    <a:pt x="91" y="63"/>
                  </a:lnTo>
                  <a:lnTo>
                    <a:pt x="95" y="63"/>
                  </a:lnTo>
                  <a:lnTo>
                    <a:pt x="99" y="63"/>
                  </a:lnTo>
                  <a:lnTo>
                    <a:pt x="105" y="63"/>
                  </a:lnTo>
                  <a:lnTo>
                    <a:pt x="108" y="63"/>
                  </a:lnTo>
                  <a:lnTo>
                    <a:pt x="113" y="63"/>
                  </a:lnTo>
                  <a:lnTo>
                    <a:pt x="116" y="63"/>
                  </a:lnTo>
                  <a:lnTo>
                    <a:pt x="122" y="62"/>
                  </a:lnTo>
                  <a:lnTo>
                    <a:pt x="126" y="62"/>
                  </a:lnTo>
                  <a:lnTo>
                    <a:pt x="130" y="61"/>
                  </a:lnTo>
                  <a:lnTo>
                    <a:pt x="134" y="61"/>
                  </a:lnTo>
                  <a:lnTo>
                    <a:pt x="139" y="59"/>
                  </a:lnTo>
                  <a:lnTo>
                    <a:pt x="146" y="57"/>
                  </a:lnTo>
                  <a:lnTo>
                    <a:pt x="154" y="55"/>
                  </a:lnTo>
                  <a:lnTo>
                    <a:pt x="163" y="52"/>
                  </a:lnTo>
                  <a:lnTo>
                    <a:pt x="174" y="48"/>
                  </a:lnTo>
                  <a:lnTo>
                    <a:pt x="186" y="44"/>
                  </a:lnTo>
                  <a:lnTo>
                    <a:pt x="198" y="41"/>
                  </a:lnTo>
                  <a:lnTo>
                    <a:pt x="211" y="37"/>
                  </a:lnTo>
                  <a:lnTo>
                    <a:pt x="224" y="31"/>
                  </a:lnTo>
                  <a:lnTo>
                    <a:pt x="235" y="27"/>
                  </a:lnTo>
                  <a:lnTo>
                    <a:pt x="247" y="24"/>
                  </a:lnTo>
                  <a:lnTo>
                    <a:pt x="257" y="20"/>
                  </a:lnTo>
                  <a:lnTo>
                    <a:pt x="267" y="16"/>
                  </a:lnTo>
                  <a:lnTo>
                    <a:pt x="274" y="14"/>
                  </a:lnTo>
                  <a:lnTo>
                    <a:pt x="281" y="11"/>
                  </a:lnTo>
                  <a:lnTo>
                    <a:pt x="284" y="10"/>
                  </a:lnTo>
                  <a:lnTo>
                    <a:pt x="286" y="9"/>
                  </a:lnTo>
                </a:path>
              </a:pathLst>
            </a:custGeom>
            <a:solidFill>
              <a:srgbClr val="BF4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2" name="Freeform 36"/>
            <p:cNvSpPr>
              <a:spLocks/>
            </p:cNvSpPr>
            <p:nvPr/>
          </p:nvSpPr>
          <p:spPr bwMode="auto">
            <a:xfrm>
              <a:off x="5419" y="3051"/>
              <a:ext cx="263" cy="90"/>
            </a:xfrm>
            <a:custGeom>
              <a:avLst/>
              <a:gdLst>
                <a:gd name="T0" fmla="*/ 261 w 263"/>
                <a:gd name="T1" fmla="*/ 1 h 90"/>
                <a:gd name="T2" fmla="*/ 253 w 263"/>
                <a:gd name="T3" fmla="*/ 4 h 90"/>
                <a:gd name="T4" fmla="*/ 246 w 263"/>
                <a:gd name="T5" fmla="*/ 5 h 90"/>
                <a:gd name="T6" fmla="*/ 236 w 263"/>
                <a:gd name="T7" fmla="*/ 7 h 90"/>
                <a:gd name="T8" fmla="*/ 230 w 263"/>
                <a:gd name="T9" fmla="*/ 8 h 90"/>
                <a:gd name="T10" fmla="*/ 226 w 263"/>
                <a:gd name="T11" fmla="*/ 7 h 90"/>
                <a:gd name="T12" fmla="*/ 220 w 263"/>
                <a:gd name="T13" fmla="*/ 7 h 90"/>
                <a:gd name="T14" fmla="*/ 209 w 263"/>
                <a:gd name="T15" fmla="*/ 9 h 90"/>
                <a:gd name="T16" fmla="*/ 201 w 263"/>
                <a:gd name="T17" fmla="*/ 11 h 90"/>
                <a:gd name="T18" fmla="*/ 193 w 263"/>
                <a:gd name="T19" fmla="*/ 13 h 90"/>
                <a:gd name="T20" fmla="*/ 187 w 263"/>
                <a:gd name="T21" fmla="*/ 13 h 90"/>
                <a:gd name="T22" fmla="*/ 176 w 263"/>
                <a:gd name="T23" fmla="*/ 18 h 90"/>
                <a:gd name="T24" fmla="*/ 166 w 263"/>
                <a:gd name="T25" fmla="*/ 25 h 90"/>
                <a:gd name="T26" fmla="*/ 153 w 263"/>
                <a:gd name="T27" fmla="*/ 34 h 90"/>
                <a:gd name="T28" fmla="*/ 142 w 263"/>
                <a:gd name="T29" fmla="*/ 43 h 90"/>
                <a:gd name="T30" fmla="*/ 132 w 263"/>
                <a:gd name="T31" fmla="*/ 49 h 90"/>
                <a:gd name="T32" fmla="*/ 124 w 263"/>
                <a:gd name="T33" fmla="*/ 49 h 90"/>
                <a:gd name="T34" fmla="*/ 113 w 263"/>
                <a:gd name="T35" fmla="*/ 49 h 90"/>
                <a:gd name="T36" fmla="*/ 102 w 263"/>
                <a:gd name="T37" fmla="*/ 47 h 90"/>
                <a:gd name="T38" fmla="*/ 89 w 263"/>
                <a:gd name="T39" fmla="*/ 47 h 90"/>
                <a:gd name="T40" fmla="*/ 78 w 263"/>
                <a:gd name="T41" fmla="*/ 46 h 90"/>
                <a:gd name="T42" fmla="*/ 69 w 263"/>
                <a:gd name="T43" fmla="*/ 49 h 90"/>
                <a:gd name="T44" fmla="*/ 68 w 263"/>
                <a:gd name="T45" fmla="*/ 51 h 90"/>
                <a:gd name="T46" fmla="*/ 68 w 263"/>
                <a:gd name="T47" fmla="*/ 57 h 90"/>
                <a:gd name="T48" fmla="*/ 68 w 263"/>
                <a:gd name="T49" fmla="*/ 61 h 90"/>
                <a:gd name="T50" fmla="*/ 67 w 263"/>
                <a:gd name="T51" fmla="*/ 67 h 90"/>
                <a:gd name="T52" fmla="*/ 66 w 263"/>
                <a:gd name="T53" fmla="*/ 69 h 90"/>
                <a:gd name="T54" fmla="*/ 60 w 263"/>
                <a:gd name="T55" fmla="*/ 73 h 90"/>
                <a:gd name="T56" fmla="*/ 59 w 263"/>
                <a:gd name="T57" fmla="*/ 75 h 90"/>
                <a:gd name="T58" fmla="*/ 59 w 263"/>
                <a:gd name="T59" fmla="*/ 79 h 90"/>
                <a:gd name="T60" fmla="*/ 59 w 263"/>
                <a:gd name="T61" fmla="*/ 79 h 90"/>
                <a:gd name="T62" fmla="*/ 57 w 263"/>
                <a:gd name="T63" fmla="*/ 79 h 90"/>
                <a:gd name="T64" fmla="*/ 49 w 263"/>
                <a:gd name="T65" fmla="*/ 78 h 90"/>
                <a:gd name="T66" fmla="*/ 37 w 263"/>
                <a:gd name="T67" fmla="*/ 77 h 90"/>
                <a:gd name="T68" fmla="*/ 24 w 263"/>
                <a:gd name="T69" fmla="*/ 75 h 90"/>
                <a:gd name="T70" fmla="*/ 10 w 263"/>
                <a:gd name="T71" fmla="*/ 75 h 90"/>
                <a:gd name="T72" fmla="*/ 1 w 263"/>
                <a:gd name="T73" fmla="*/ 73 h 90"/>
                <a:gd name="T74" fmla="*/ 0 w 263"/>
                <a:gd name="T75" fmla="*/ 75 h 90"/>
                <a:gd name="T76" fmla="*/ 3 w 263"/>
                <a:gd name="T77" fmla="*/ 76 h 90"/>
                <a:gd name="T78" fmla="*/ 8 w 263"/>
                <a:gd name="T79" fmla="*/ 80 h 90"/>
                <a:gd name="T80" fmla="*/ 18 w 263"/>
                <a:gd name="T81" fmla="*/ 83 h 90"/>
                <a:gd name="T82" fmla="*/ 28 w 263"/>
                <a:gd name="T83" fmla="*/ 86 h 90"/>
                <a:gd name="T84" fmla="*/ 39 w 263"/>
                <a:gd name="T85" fmla="*/ 88 h 90"/>
                <a:gd name="T86" fmla="*/ 49 w 263"/>
                <a:gd name="T87" fmla="*/ 89 h 90"/>
                <a:gd name="T88" fmla="*/ 61 w 263"/>
                <a:gd name="T89" fmla="*/ 89 h 90"/>
                <a:gd name="T90" fmla="*/ 75 w 263"/>
                <a:gd name="T91" fmla="*/ 88 h 90"/>
                <a:gd name="T92" fmla="*/ 88 w 263"/>
                <a:gd name="T93" fmla="*/ 86 h 90"/>
                <a:gd name="T94" fmla="*/ 99 w 263"/>
                <a:gd name="T95" fmla="*/ 81 h 90"/>
                <a:gd name="T96" fmla="*/ 113 w 263"/>
                <a:gd name="T97" fmla="*/ 76 h 90"/>
                <a:gd name="T98" fmla="*/ 133 w 263"/>
                <a:gd name="T99" fmla="*/ 68 h 90"/>
                <a:gd name="T100" fmla="*/ 158 w 263"/>
                <a:gd name="T101" fmla="*/ 55 h 90"/>
                <a:gd name="T102" fmla="*/ 184 w 263"/>
                <a:gd name="T103" fmla="*/ 43 h 90"/>
                <a:gd name="T104" fmla="*/ 211 w 263"/>
                <a:gd name="T105" fmla="*/ 29 h 90"/>
                <a:gd name="T106" fmla="*/ 231 w 263"/>
                <a:gd name="T107" fmla="*/ 19 h 90"/>
                <a:gd name="T108" fmla="*/ 241 w 263"/>
                <a:gd name="T109" fmla="*/ 13 h 90"/>
                <a:gd name="T110" fmla="*/ 249 w 263"/>
                <a:gd name="T111" fmla="*/ 8 h 90"/>
                <a:gd name="T112" fmla="*/ 256 w 263"/>
                <a:gd name="T113" fmla="*/ 5 h 90"/>
                <a:gd name="T114" fmla="*/ 259 w 263"/>
                <a:gd name="T115" fmla="*/ 2 h 90"/>
                <a:gd name="T116" fmla="*/ 262 w 263"/>
                <a:gd name="T117" fmla="*/ 0 h 9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3"/>
                <a:gd name="T178" fmla="*/ 0 h 90"/>
                <a:gd name="T179" fmla="*/ 263 w 263"/>
                <a:gd name="T180" fmla="*/ 90 h 9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3" h="90">
                  <a:moveTo>
                    <a:pt x="262" y="0"/>
                  </a:moveTo>
                  <a:lnTo>
                    <a:pt x="261" y="1"/>
                  </a:lnTo>
                  <a:lnTo>
                    <a:pt x="259" y="2"/>
                  </a:lnTo>
                  <a:lnTo>
                    <a:pt x="257" y="2"/>
                  </a:lnTo>
                  <a:lnTo>
                    <a:pt x="253" y="4"/>
                  </a:lnTo>
                  <a:lnTo>
                    <a:pt x="251" y="4"/>
                  </a:lnTo>
                  <a:lnTo>
                    <a:pt x="248" y="5"/>
                  </a:lnTo>
                  <a:lnTo>
                    <a:pt x="246" y="5"/>
                  </a:lnTo>
                  <a:lnTo>
                    <a:pt x="242" y="7"/>
                  </a:lnTo>
                  <a:lnTo>
                    <a:pt x="239" y="7"/>
                  </a:lnTo>
                  <a:lnTo>
                    <a:pt x="236" y="7"/>
                  </a:lnTo>
                  <a:lnTo>
                    <a:pt x="234" y="7"/>
                  </a:lnTo>
                  <a:lnTo>
                    <a:pt x="232" y="8"/>
                  </a:lnTo>
                  <a:lnTo>
                    <a:pt x="230" y="8"/>
                  </a:lnTo>
                  <a:lnTo>
                    <a:pt x="229" y="8"/>
                  </a:lnTo>
                  <a:lnTo>
                    <a:pt x="229" y="7"/>
                  </a:lnTo>
                  <a:lnTo>
                    <a:pt x="226" y="7"/>
                  </a:lnTo>
                  <a:lnTo>
                    <a:pt x="224" y="7"/>
                  </a:lnTo>
                  <a:lnTo>
                    <a:pt x="222" y="7"/>
                  </a:lnTo>
                  <a:lnTo>
                    <a:pt x="220" y="7"/>
                  </a:lnTo>
                  <a:lnTo>
                    <a:pt x="216" y="9"/>
                  </a:lnTo>
                  <a:lnTo>
                    <a:pt x="213" y="9"/>
                  </a:lnTo>
                  <a:lnTo>
                    <a:pt x="209" y="9"/>
                  </a:lnTo>
                  <a:lnTo>
                    <a:pt x="207" y="9"/>
                  </a:lnTo>
                  <a:lnTo>
                    <a:pt x="204" y="11"/>
                  </a:lnTo>
                  <a:lnTo>
                    <a:pt x="201" y="11"/>
                  </a:lnTo>
                  <a:lnTo>
                    <a:pt x="197" y="12"/>
                  </a:lnTo>
                  <a:lnTo>
                    <a:pt x="195" y="12"/>
                  </a:lnTo>
                  <a:lnTo>
                    <a:pt x="193" y="13"/>
                  </a:lnTo>
                  <a:lnTo>
                    <a:pt x="191" y="13"/>
                  </a:lnTo>
                  <a:lnTo>
                    <a:pt x="189" y="13"/>
                  </a:lnTo>
                  <a:lnTo>
                    <a:pt x="187" y="13"/>
                  </a:lnTo>
                  <a:lnTo>
                    <a:pt x="184" y="15"/>
                  </a:lnTo>
                  <a:lnTo>
                    <a:pt x="180" y="16"/>
                  </a:lnTo>
                  <a:lnTo>
                    <a:pt x="176" y="18"/>
                  </a:lnTo>
                  <a:lnTo>
                    <a:pt x="173" y="20"/>
                  </a:lnTo>
                  <a:lnTo>
                    <a:pt x="169" y="23"/>
                  </a:lnTo>
                  <a:lnTo>
                    <a:pt x="166" y="25"/>
                  </a:lnTo>
                  <a:lnTo>
                    <a:pt x="162" y="28"/>
                  </a:lnTo>
                  <a:lnTo>
                    <a:pt x="158" y="30"/>
                  </a:lnTo>
                  <a:lnTo>
                    <a:pt x="153" y="34"/>
                  </a:lnTo>
                  <a:lnTo>
                    <a:pt x="149" y="37"/>
                  </a:lnTo>
                  <a:lnTo>
                    <a:pt x="146" y="41"/>
                  </a:lnTo>
                  <a:lnTo>
                    <a:pt x="142" y="43"/>
                  </a:lnTo>
                  <a:lnTo>
                    <a:pt x="138" y="45"/>
                  </a:lnTo>
                  <a:lnTo>
                    <a:pt x="135" y="47"/>
                  </a:lnTo>
                  <a:lnTo>
                    <a:pt x="132" y="49"/>
                  </a:lnTo>
                  <a:lnTo>
                    <a:pt x="130" y="49"/>
                  </a:lnTo>
                  <a:lnTo>
                    <a:pt x="126" y="49"/>
                  </a:lnTo>
                  <a:lnTo>
                    <a:pt x="124" y="49"/>
                  </a:lnTo>
                  <a:lnTo>
                    <a:pt x="120" y="49"/>
                  </a:lnTo>
                  <a:lnTo>
                    <a:pt x="117" y="49"/>
                  </a:lnTo>
                  <a:lnTo>
                    <a:pt x="113" y="49"/>
                  </a:lnTo>
                  <a:lnTo>
                    <a:pt x="109" y="48"/>
                  </a:lnTo>
                  <a:lnTo>
                    <a:pt x="106" y="48"/>
                  </a:lnTo>
                  <a:lnTo>
                    <a:pt x="102" y="47"/>
                  </a:lnTo>
                  <a:lnTo>
                    <a:pt x="96" y="47"/>
                  </a:lnTo>
                  <a:lnTo>
                    <a:pt x="93" y="47"/>
                  </a:lnTo>
                  <a:lnTo>
                    <a:pt x="89" y="47"/>
                  </a:lnTo>
                  <a:lnTo>
                    <a:pt x="85" y="45"/>
                  </a:lnTo>
                  <a:lnTo>
                    <a:pt x="81" y="46"/>
                  </a:lnTo>
                  <a:lnTo>
                    <a:pt x="78" y="46"/>
                  </a:lnTo>
                  <a:lnTo>
                    <a:pt x="74" y="47"/>
                  </a:lnTo>
                  <a:lnTo>
                    <a:pt x="71" y="47"/>
                  </a:lnTo>
                  <a:lnTo>
                    <a:pt x="69" y="49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8" y="55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68" y="59"/>
                  </a:lnTo>
                  <a:lnTo>
                    <a:pt x="68" y="61"/>
                  </a:lnTo>
                  <a:lnTo>
                    <a:pt x="68" y="63"/>
                  </a:lnTo>
                  <a:lnTo>
                    <a:pt x="68" y="65"/>
                  </a:lnTo>
                  <a:lnTo>
                    <a:pt x="67" y="67"/>
                  </a:lnTo>
                  <a:lnTo>
                    <a:pt x="67" y="68"/>
                  </a:lnTo>
                  <a:lnTo>
                    <a:pt x="66" y="69"/>
                  </a:lnTo>
                  <a:lnTo>
                    <a:pt x="63" y="71"/>
                  </a:lnTo>
                  <a:lnTo>
                    <a:pt x="61" y="71"/>
                  </a:lnTo>
                  <a:lnTo>
                    <a:pt x="60" y="73"/>
                  </a:lnTo>
                  <a:lnTo>
                    <a:pt x="59" y="75"/>
                  </a:lnTo>
                  <a:lnTo>
                    <a:pt x="59" y="77"/>
                  </a:lnTo>
                  <a:lnTo>
                    <a:pt x="60" y="77"/>
                  </a:lnTo>
                  <a:lnTo>
                    <a:pt x="59" y="79"/>
                  </a:lnTo>
                  <a:lnTo>
                    <a:pt x="58" y="79"/>
                  </a:lnTo>
                  <a:lnTo>
                    <a:pt x="57" y="79"/>
                  </a:lnTo>
                  <a:lnTo>
                    <a:pt x="55" y="78"/>
                  </a:lnTo>
                  <a:lnTo>
                    <a:pt x="52" y="78"/>
                  </a:lnTo>
                  <a:lnTo>
                    <a:pt x="49" y="78"/>
                  </a:lnTo>
                  <a:lnTo>
                    <a:pt x="46" y="78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3" y="76"/>
                  </a:lnTo>
                  <a:lnTo>
                    <a:pt x="28" y="76"/>
                  </a:lnTo>
                  <a:lnTo>
                    <a:pt x="24" y="75"/>
                  </a:lnTo>
                  <a:lnTo>
                    <a:pt x="18" y="75"/>
                  </a:lnTo>
                  <a:lnTo>
                    <a:pt x="15" y="75"/>
                  </a:lnTo>
                  <a:lnTo>
                    <a:pt x="10" y="75"/>
                  </a:lnTo>
                  <a:lnTo>
                    <a:pt x="7" y="73"/>
                  </a:lnTo>
                  <a:lnTo>
                    <a:pt x="3" y="73"/>
                  </a:lnTo>
                  <a:lnTo>
                    <a:pt x="1" y="73"/>
                  </a:lnTo>
                  <a:lnTo>
                    <a:pt x="0" y="73"/>
                  </a:lnTo>
                  <a:lnTo>
                    <a:pt x="0" y="75"/>
                  </a:lnTo>
                  <a:lnTo>
                    <a:pt x="1" y="76"/>
                  </a:lnTo>
                  <a:lnTo>
                    <a:pt x="3" y="76"/>
                  </a:lnTo>
                  <a:lnTo>
                    <a:pt x="5" y="78"/>
                  </a:lnTo>
                  <a:lnTo>
                    <a:pt x="7" y="78"/>
                  </a:lnTo>
                  <a:lnTo>
                    <a:pt x="8" y="80"/>
                  </a:lnTo>
                  <a:lnTo>
                    <a:pt x="12" y="80"/>
                  </a:lnTo>
                  <a:lnTo>
                    <a:pt x="14" y="82"/>
                  </a:lnTo>
                  <a:lnTo>
                    <a:pt x="18" y="83"/>
                  </a:lnTo>
                  <a:lnTo>
                    <a:pt x="21" y="85"/>
                  </a:lnTo>
                  <a:lnTo>
                    <a:pt x="25" y="85"/>
                  </a:lnTo>
                  <a:lnTo>
                    <a:pt x="28" y="86"/>
                  </a:lnTo>
                  <a:lnTo>
                    <a:pt x="31" y="86"/>
                  </a:lnTo>
                  <a:lnTo>
                    <a:pt x="35" y="88"/>
                  </a:lnTo>
                  <a:lnTo>
                    <a:pt x="39" y="88"/>
                  </a:lnTo>
                  <a:lnTo>
                    <a:pt x="42" y="89"/>
                  </a:lnTo>
                  <a:lnTo>
                    <a:pt x="46" y="89"/>
                  </a:lnTo>
                  <a:lnTo>
                    <a:pt x="49" y="89"/>
                  </a:lnTo>
                  <a:lnTo>
                    <a:pt x="53" y="89"/>
                  </a:lnTo>
                  <a:lnTo>
                    <a:pt x="57" y="89"/>
                  </a:lnTo>
                  <a:lnTo>
                    <a:pt x="61" y="89"/>
                  </a:lnTo>
                  <a:lnTo>
                    <a:pt x="65" y="89"/>
                  </a:lnTo>
                  <a:lnTo>
                    <a:pt x="71" y="88"/>
                  </a:lnTo>
                  <a:lnTo>
                    <a:pt x="75" y="88"/>
                  </a:lnTo>
                  <a:lnTo>
                    <a:pt x="78" y="88"/>
                  </a:lnTo>
                  <a:lnTo>
                    <a:pt x="82" y="88"/>
                  </a:lnTo>
                  <a:lnTo>
                    <a:pt x="88" y="86"/>
                  </a:lnTo>
                  <a:lnTo>
                    <a:pt x="91" y="85"/>
                  </a:lnTo>
                  <a:lnTo>
                    <a:pt x="96" y="83"/>
                  </a:lnTo>
                  <a:lnTo>
                    <a:pt x="99" y="81"/>
                  </a:lnTo>
                  <a:lnTo>
                    <a:pt x="105" y="79"/>
                  </a:lnTo>
                  <a:lnTo>
                    <a:pt x="108" y="78"/>
                  </a:lnTo>
                  <a:lnTo>
                    <a:pt x="113" y="76"/>
                  </a:lnTo>
                  <a:lnTo>
                    <a:pt x="119" y="75"/>
                  </a:lnTo>
                  <a:lnTo>
                    <a:pt x="126" y="71"/>
                  </a:lnTo>
                  <a:lnTo>
                    <a:pt x="133" y="68"/>
                  </a:lnTo>
                  <a:lnTo>
                    <a:pt x="141" y="64"/>
                  </a:lnTo>
                  <a:lnTo>
                    <a:pt x="149" y="60"/>
                  </a:lnTo>
                  <a:lnTo>
                    <a:pt x="158" y="55"/>
                  </a:lnTo>
                  <a:lnTo>
                    <a:pt x="166" y="51"/>
                  </a:lnTo>
                  <a:lnTo>
                    <a:pt x="175" y="47"/>
                  </a:lnTo>
                  <a:lnTo>
                    <a:pt x="184" y="43"/>
                  </a:lnTo>
                  <a:lnTo>
                    <a:pt x="194" y="38"/>
                  </a:lnTo>
                  <a:lnTo>
                    <a:pt x="201" y="34"/>
                  </a:lnTo>
                  <a:lnTo>
                    <a:pt x="211" y="29"/>
                  </a:lnTo>
                  <a:lnTo>
                    <a:pt x="219" y="25"/>
                  </a:lnTo>
                  <a:lnTo>
                    <a:pt x="227" y="20"/>
                  </a:lnTo>
                  <a:lnTo>
                    <a:pt x="231" y="19"/>
                  </a:lnTo>
                  <a:lnTo>
                    <a:pt x="234" y="17"/>
                  </a:lnTo>
                  <a:lnTo>
                    <a:pt x="237" y="15"/>
                  </a:lnTo>
                  <a:lnTo>
                    <a:pt x="241" y="13"/>
                  </a:lnTo>
                  <a:lnTo>
                    <a:pt x="243" y="12"/>
                  </a:lnTo>
                  <a:lnTo>
                    <a:pt x="247" y="10"/>
                  </a:lnTo>
                  <a:lnTo>
                    <a:pt x="249" y="8"/>
                  </a:lnTo>
                  <a:lnTo>
                    <a:pt x="252" y="7"/>
                  </a:lnTo>
                  <a:lnTo>
                    <a:pt x="254" y="7"/>
                  </a:lnTo>
                  <a:lnTo>
                    <a:pt x="256" y="5"/>
                  </a:lnTo>
                  <a:lnTo>
                    <a:pt x="257" y="4"/>
                  </a:lnTo>
                  <a:lnTo>
                    <a:pt x="259" y="2"/>
                  </a:lnTo>
                  <a:lnTo>
                    <a:pt x="261" y="1"/>
                  </a:lnTo>
                  <a:lnTo>
                    <a:pt x="262" y="0"/>
                  </a:lnTo>
                </a:path>
              </a:pathLst>
            </a:custGeom>
            <a:solidFill>
              <a:srgbClr val="BF4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3" name="Freeform 37"/>
            <p:cNvSpPr>
              <a:spLocks/>
            </p:cNvSpPr>
            <p:nvPr/>
          </p:nvSpPr>
          <p:spPr bwMode="auto">
            <a:xfrm>
              <a:off x="5593" y="3100"/>
              <a:ext cx="869" cy="129"/>
            </a:xfrm>
            <a:custGeom>
              <a:avLst/>
              <a:gdLst>
                <a:gd name="T0" fmla="*/ 868 w 869"/>
                <a:gd name="T1" fmla="*/ 128 h 129"/>
                <a:gd name="T2" fmla="*/ 502 w 869"/>
                <a:gd name="T3" fmla="*/ 81 h 129"/>
                <a:gd name="T4" fmla="*/ 443 w 869"/>
                <a:gd name="T5" fmla="*/ 94 h 129"/>
                <a:gd name="T6" fmla="*/ 337 w 869"/>
                <a:gd name="T7" fmla="*/ 114 h 129"/>
                <a:gd name="T8" fmla="*/ 281 w 869"/>
                <a:gd name="T9" fmla="*/ 108 h 129"/>
                <a:gd name="T10" fmla="*/ 159 w 869"/>
                <a:gd name="T11" fmla="*/ 75 h 129"/>
                <a:gd name="T12" fmla="*/ 27 w 869"/>
                <a:gd name="T13" fmla="*/ 24 h 129"/>
                <a:gd name="T14" fmla="*/ 0 w 869"/>
                <a:gd name="T15" fmla="*/ 0 h 1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9"/>
                <a:gd name="T25" fmla="*/ 0 h 129"/>
                <a:gd name="T26" fmla="*/ 869 w 869"/>
                <a:gd name="T27" fmla="*/ 129 h 1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9" h="129">
                  <a:moveTo>
                    <a:pt x="868" y="128"/>
                  </a:moveTo>
                  <a:lnTo>
                    <a:pt x="502" y="81"/>
                  </a:lnTo>
                  <a:lnTo>
                    <a:pt x="443" y="94"/>
                  </a:lnTo>
                  <a:lnTo>
                    <a:pt x="337" y="114"/>
                  </a:lnTo>
                  <a:lnTo>
                    <a:pt x="281" y="108"/>
                  </a:lnTo>
                  <a:lnTo>
                    <a:pt x="159" y="75"/>
                  </a:lnTo>
                  <a:lnTo>
                    <a:pt x="27" y="24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4" name="Freeform 38"/>
            <p:cNvSpPr>
              <a:spLocks/>
            </p:cNvSpPr>
            <p:nvPr/>
          </p:nvSpPr>
          <p:spPr bwMode="auto">
            <a:xfrm>
              <a:off x="5262" y="2435"/>
              <a:ext cx="1200" cy="353"/>
            </a:xfrm>
            <a:custGeom>
              <a:avLst/>
              <a:gdLst>
                <a:gd name="T0" fmla="*/ 1193 w 1200"/>
                <a:gd name="T1" fmla="*/ 344 h 353"/>
                <a:gd name="T2" fmla="*/ 1165 w 1200"/>
                <a:gd name="T3" fmla="*/ 347 h 353"/>
                <a:gd name="T4" fmla="*/ 1124 w 1200"/>
                <a:gd name="T5" fmla="*/ 348 h 353"/>
                <a:gd name="T6" fmla="*/ 1078 w 1200"/>
                <a:gd name="T7" fmla="*/ 351 h 353"/>
                <a:gd name="T8" fmla="*/ 1036 w 1200"/>
                <a:gd name="T9" fmla="*/ 352 h 353"/>
                <a:gd name="T10" fmla="*/ 1009 w 1200"/>
                <a:gd name="T11" fmla="*/ 352 h 353"/>
                <a:gd name="T12" fmla="*/ 992 w 1200"/>
                <a:gd name="T13" fmla="*/ 352 h 353"/>
                <a:gd name="T14" fmla="*/ 972 w 1200"/>
                <a:gd name="T15" fmla="*/ 352 h 353"/>
                <a:gd name="T16" fmla="*/ 952 w 1200"/>
                <a:gd name="T17" fmla="*/ 352 h 353"/>
                <a:gd name="T18" fmla="*/ 934 w 1200"/>
                <a:gd name="T19" fmla="*/ 352 h 353"/>
                <a:gd name="T20" fmla="*/ 919 w 1200"/>
                <a:gd name="T21" fmla="*/ 349 h 353"/>
                <a:gd name="T22" fmla="*/ 893 w 1200"/>
                <a:gd name="T23" fmla="*/ 341 h 353"/>
                <a:gd name="T24" fmla="*/ 866 w 1200"/>
                <a:gd name="T25" fmla="*/ 326 h 353"/>
                <a:gd name="T26" fmla="*/ 836 w 1200"/>
                <a:gd name="T27" fmla="*/ 309 h 353"/>
                <a:gd name="T28" fmla="*/ 809 w 1200"/>
                <a:gd name="T29" fmla="*/ 292 h 353"/>
                <a:gd name="T30" fmla="*/ 785 w 1200"/>
                <a:gd name="T31" fmla="*/ 277 h 353"/>
                <a:gd name="T32" fmla="*/ 769 w 1200"/>
                <a:gd name="T33" fmla="*/ 265 h 353"/>
                <a:gd name="T34" fmla="*/ 752 w 1200"/>
                <a:gd name="T35" fmla="*/ 250 h 353"/>
                <a:gd name="T36" fmla="*/ 735 w 1200"/>
                <a:gd name="T37" fmla="*/ 233 h 353"/>
                <a:gd name="T38" fmla="*/ 717 w 1200"/>
                <a:gd name="T39" fmla="*/ 217 h 353"/>
                <a:gd name="T40" fmla="*/ 701 w 1200"/>
                <a:gd name="T41" fmla="*/ 201 h 353"/>
                <a:gd name="T42" fmla="*/ 684 w 1200"/>
                <a:gd name="T43" fmla="*/ 189 h 353"/>
                <a:gd name="T44" fmla="*/ 657 w 1200"/>
                <a:gd name="T45" fmla="*/ 171 h 353"/>
                <a:gd name="T46" fmla="*/ 625 w 1200"/>
                <a:gd name="T47" fmla="*/ 151 h 353"/>
                <a:gd name="T48" fmla="*/ 593 w 1200"/>
                <a:gd name="T49" fmla="*/ 131 h 353"/>
                <a:gd name="T50" fmla="*/ 562 w 1200"/>
                <a:gd name="T51" fmla="*/ 113 h 353"/>
                <a:gd name="T52" fmla="*/ 537 w 1200"/>
                <a:gd name="T53" fmla="*/ 98 h 353"/>
                <a:gd name="T54" fmla="*/ 502 w 1200"/>
                <a:gd name="T55" fmla="*/ 80 h 353"/>
                <a:gd name="T56" fmla="*/ 460 w 1200"/>
                <a:gd name="T57" fmla="*/ 59 h 353"/>
                <a:gd name="T58" fmla="*/ 418 w 1200"/>
                <a:gd name="T59" fmla="*/ 37 h 353"/>
                <a:gd name="T60" fmla="*/ 374 w 1200"/>
                <a:gd name="T61" fmla="*/ 16 h 353"/>
                <a:gd name="T62" fmla="*/ 335 w 1200"/>
                <a:gd name="T63" fmla="*/ 3 h 353"/>
                <a:gd name="T64" fmla="*/ 318 w 1200"/>
                <a:gd name="T65" fmla="*/ 0 h 353"/>
                <a:gd name="T66" fmla="*/ 304 w 1200"/>
                <a:gd name="T67" fmla="*/ 0 h 353"/>
                <a:gd name="T68" fmla="*/ 290 w 1200"/>
                <a:gd name="T69" fmla="*/ 0 h 353"/>
                <a:gd name="T70" fmla="*/ 274 w 1200"/>
                <a:gd name="T71" fmla="*/ 2 h 353"/>
                <a:gd name="T72" fmla="*/ 263 w 1200"/>
                <a:gd name="T73" fmla="*/ 2 h 353"/>
                <a:gd name="T74" fmla="*/ 250 w 1200"/>
                <a:gd name="T75" fmla="*/ 3 h 353"/>
                <a:gd name="T76" fmla="*/ 226 w 1200"/>
                <a:gd name="T77" fmla="*/ 7 h 353"/>
                <a:gd name="T78" fmla="*/ 199 w 1200"/>
                <a:gd name="T79" fmla="*/ 12 h 353"/>
                <a:gd name="T80" fmla="*/ 172 w 1200"/>
                <a:gd name="T81" fmla="*/ 17 h 353"/>
                <a:gd name="T82" fmla="*/ 145 w 1200"/>
                <a:gd name="T83" fmla="*/ 21 h 353"/>
                <a:gd name="T84" fmla="*/ 126 w 1200"/>
                <a:gd name="T85" fmla="*/ 23 h 353"/>
                <a:gd name="T86" fmla="*/ 101 w 1200"/>
                <a:gd name="T87" fmla="*/ 27 h 353"/>
                <a:gd name="T88" fmla="*/ 71 w 1200"/>
                <a:gd name="T89" fmla="*/ 29 h 353"/>
                <a:gd name="T90" fmla="*/ 40 w 1200"/>
                <a:gd name="T91" fmla="*/ 33 h 353"/>
                <a:gd name="T92" fmla="*/ 14 w 1200"/>
                <a:gd name="T93" fmla="*/ 35 h 353"/>
                <a:gd name="T94" fmla="*/ 1 w 1200"/>
                <a:gd name="T95" fmla="*/ 35 h 3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00"/>
                <a:gd name="T145" fmla="*/ 0 h 353"/>
                <a:gd name="T146" fmla="*/ 1200 w 1200"/>
                <a:gd name="T147" fmla="*/ 353 h 3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00" h="353">
                  <a:moveTo>
                    <a:pt x="1199" y="343"/>
                  </a:moveTo>
                  <a:lnTo>
                    <a:pt x="1198" y="344"/>
                  </a:lnTo>
                  <a:lnTo>
                    <a:pt x="1193" y="344"/>
                  </a:lnTo>
                  <a:lnTo>
                    <a:pt x="1186" y="345"/>
                  </a:lnTo>
                  <a:lnTo>
                    <a:pt x="1177" y="345"/>
                  </a:lnTo>
                  <a:lnTo>
                    <a:pt x="1165" y="347"/>
                  </a:lnTo>
                  <a:lnTo>
                    <a:pt x="1152" y="347"/>
                  </a:lnTo>
                  <a:lnTo>
                    <a:pt x="1138" y="348"/>
                  </a:lnTo>
                  <a:lnTo>
                    <a:pt x="1124" y="348"/>
                  </a:lnTo>
                  <a:lnTo>
                    <a:pt x="1108" y="350"/>
                  </a:lnTo>
                  <a:lnTo>
                    <a:pt x="1093" y="350"/>
                  </a:lnTo>
                  <a:lnTo>
                    <a:pt x="1078" y="351"/>
                  </a:lnTo>
                  <a:lnTo>
                    <a:pt x="1063" y="351"/>
                  </a:lnTo>
                  <a:lnTo>
                    <a:pt x="1048" y="352"/>
                  </a:lnTo>
                  <a:lnTo>
                    <a:pt x="1036" y="352"/>
                  </a:lnTo>
                  <a:lnTo>
                    <a:pt x="1024" y="352"/>
                  </a:lnTo>
                  <a:lnTo>
                    <a:pt x="1015" y="352"/>
                  </a:lnTo>
                  <a:lnTo>
                    <a:pt x="1009" y="352"/>
                  </a:lnTo>
                  <a:lnTo>
                    <a:pt x="1004" y="352"/>
                  </a:lnTo>
                  <a:lnTo>
                    <a:pt x="998" y="352"/>
                  </a:lnTo>
                  <a:lnTo>
                    <a:pt x="992" y="352"/>
                  </a:lnTo>
                  <a:lnTo>
                    <a:pt x="985" y="352"/>
                  </a:lnTo>
                  <a:lnTo>
                    <a:pt x="979" y="352"/>
                  </a:lnTo>
                  <a:lnTo>
                    <a:pt x="972" y="352"/>
                  </a:lnTo>
                  <a:lnTo>
                    <a:pt x="966" y="352"/>
                  </a:lnTo>
                  <a:lnTo>
                    <a:pt x="959" y="352"/>
                  </a:lnTo>
                  <a:lnTo>
                    <a:pt x="952" y="352"/>
                  </a:lnTo>
                  <a:lnTo>
                    <a:pt x="945" y="352"/>
                  </a:lnTo>
                  <a:lnTo>
                    <a:pt x="940" y="352"/>
                  </a:lnTo>
                  <a:lnTo>
                    <a:pt x="934" y="352"/>
                  </a:lnTo>
                  <a:lnTo>
                    <a:pt x="928" y="351"/>
                  </a:lnTo>
                  <a:lnTo>
                    <a:pt x="923" y="351"/>
                  </a:lnTo>
                  <a:lnTo>
                    <a:pt x="919" y="349"/>
                  </a:lnTo>
                  <a:lnTo>
                    <a:pt x="910" y="347"/>
                  </a:lnTo>
                  <a:lnTo>
                    <a:pt x="902" y="344"/>
                  </a:lnTo>
                  <a:lnTo>
                    <a:pt x="893" y="341"/>
                  </a:lnTo>
                  <a:lnTo>
                    <a:pt x="885" y="336"/>
                  </a:lnTo>
                  <a:lnTo>
                    <a:pt x="875" y="332"/>
                  </a:lnTo>
                  <a:lnTo>
                    <a:pt x="866" y="326"/>
                  </a:lnTo>
                  <a:lnTo>
                    <a:pt x="856" y="321"/>
                  </a:lnTo>
                  <a:lnTo>
                    <a:pt x="847" y="315"/>
                  </a:lnTo>
                  <a:lnTo>
                    <a:pt x="836" y="309"/>
                  </a:lnTo>
                  <a:lnTo>
                    <a:pt x="827" y="304"/>
                  </a:lnTo>
                  <a:lnTo>
                    <a:pt x="818" y="298"/>
                  </a:lnTo>
                  <a:lnTo>
                    <a:pt x="809" y="292"/>
                  </a:lnTo>
                  <a:lnTo>
                    <a:pt x="799" y="287"/>
                  </a:lnTo>
                  <a:lnTo>
                    <a:pt x="792" y="281"/>
                  </a:lnTo>
                  <a:lnTo>
                    <a:pt x="785" y="277"/>
                  </a:lnTo>
                  <a:lnTo>
                    <a:pt x="779" y="271"/>
                  </a:lnTo>
                  <a:lnTo>
                    <a:pt x="774" y="269"/>
                  </a:lnTo>
                  <a:lnTo>
                    <a:pt x="769" y="265"/>
                  </a:lnTo>
                  <a:lnTo>
                    <a:pt x="763" y="261"/>
                  </a:lnTo>
                  <a:lnTo>
                    <a:pt x="759" y="255"/>
                  </a:lnTo>
                  <a:lnTo>
                    <a:pt x="752" y="250"/>
                  </a:lnTo>
                  <a:lnTo>
                    <a:pt x="746" y="244"/>
                  </a:lnTo>
                  <a:lnTo>
                    <a:pt x="741" y="239"/>
                  </a:lnTo>
                  <a:lnTo>
                    <a:pt x="735" y="233"/>
                  </a:lnTo>
                  <a:lnTo>
                    <a:pt x="728" y="228"/>
                  </a:lnTo>
                  <a:lnTo>
                    <a:pt x="722" y="223"/>
                  </a:lnTo>
                  <a:lnTo>
                    <a:pt x="717" y="217"/>
                  </a:lnTo>
                  <a:lnTo>
                    <a:pt x="711" y="211"/>
                  </a:lnTo>
                  <a:lnTo>
                    <a:pt x="706" y="207"/>
                  </a:lnTo>
                  <a:lnTo>
                    <a:pt x="701" y="201"/>
                  </a:lnTo>
                  <a:lnTo>
                    <a:pt x="696" y="197"/>
                  </a:lnTo>
                  <a:lnTo>
                    <a:pt x="693" y="193"/>
                  </a:lnTo>
                  <a:lnTo>
                    <a:pt x="684" y="189"/>
                  </a:lnTo>
                  <a:lnTo>
                    <a:pt x="676" y="183"/>
                  </a:lnTo>
                  <a:lnTo>
                    <a:pt x="666" y="177"/>
                  </a:lnTo>
                  <a:lnTo>
                    <a:pt x="657" y="171"/>
                  </a:lnTo>
                  <a:lnTo>
                    <a:pt x="646" y="165"/>
                  </a:lnTo>
                  <a:lnTo>
                    <a:pt x="636" y="158"/>
                  </a:lnTo>
                  <a:lnTo>
                    <a:pt x="625" y="151"/>
                  </a:lnTo>
                  <a:lnTo>
                    <a:pt x="615" y="144"/>
                  </a:lnTo>
                  <a:lnTo>
                    <a:pt x="604" y="138"/>
                  </a:lnTo>
                  <a:lnTo>
                    <a:pt x="593" y="131"/>
                  </a:lnTo>
                  <a:lnTo>
                    <a:pt x="582" y="126"/>
                  </a:lnTo>
                  <a:lnTo>
                    <a:pt x="572" y="118"/>
                  </a:lnTo>
                  <a:lnTo>
                    <a:pt x="562" y="113"/>
                  </a:lnTo>
                  <a:lnTo>
                    <a:pt x="552" y="108"/>
                  </a:lnTo>
                  <a:lnTo>
                    <a:pt x="544" y="103"/>
                  </a:lnTo>
                  <a:lnTo>
                    <a:pt x="537" y="98"/>
                  </a:lnTo>
                  <a:lnTo>
                    <a:pt x="526" y="93"/>
                  </a:lnTo>
                  <a:lnTo>
                    <a:pt x="515" y="87"/>
                  </a:lnTo>
                  <a:lnTo>
                    <a:pt x="502" y="80"/>
                  </a:lnTo>
                  <a:lnTo>
                    <a:pt x="489" y="73"/>
                  </a:lnTo>
                  <a:lnTo>
                    <a:pt x="474" y="66"/>
                  </a:lnTo>
                  <a:lnTo>
                    <a:pt x="460" y="59"/>
                  </a:lnTo>
                  <a:lnTo>
                    <a:pt x="446" y="51"/>
                  </a:lnTo>
                  <a:lnTo>
                    <a:pt x="432" y="43"/>
                  </a:lnTo>
                  <a:lnTo>
                    <a:pt x="418" y="37"/>
                  </a:lnTo>
                  <a:lnTo>
                    <a:pt x="402" y="29"/>
                  </a:lnTo>
                  <a:lnTo>
                    <a:pt x="388" y="23"/>
                  </a:lnTo>
                  <a:lnTo>
                    <a:pt x="374" y="16"/>
                  </a:lnTo>
                  <a:lnTo>
                    <a:pt x="361" y="12"/>
                  </a:lnTo>
                  <a:lnTo>
                    <a:pt x="348" y="7"/>
                  </a:lnTo>
                  <a:lnTo>
                    <a:pt x="335" y="3"/>
                  </a:lnTo>
                  <a:lnTo>
                    <a:pt x="324" y="0"/>
                  </a:lnTo>
                  <a:lnTo>
                    <a:pt x="321" y="0"/>
                  </a:lnTo>
                  <a:lnTo>
                    <a:pt x="318" y="0"/>
                  </a:lnTo>
                  <a:lnTo>
                    <a:pt x="313" y="0"/>
                  </a:lnTo>
                  <a:lnTo>
                    <a:pt x="310" y="0"/>
                  </a:lnTo>
                  <a:lnTo>
                    <a:pt x="304" y="0"/>
                  </a:lnTo>
                  <a:lnTo>
                    <a:pt x="300" y="0"/>
                  </a:lnTo>
                  <a:lnTo>
                    <a:pt x="294" y="0"/>
                  </a:lnTo>
                  <a:lnTo>
                    <a:pt x="290" y="0"/>
                  </a:lnTo>
                  <a:lnTo>
                    <a:pt x="284" y="2"/>
                  </a:lnTo>
                  <a:lnTo>
                    <a:pt x="280" y="2"/>
                  </a:lnTo>
                  <a:lnTo>
                    <a:pt x="274" y="2"/>
                  </a:lnTo>
                  <a:lnTo>
                    <a:pt x="271" y="2"/>
                  </a:lnTo>
                  <a:lnTo>
                    <a:pt x="266" y="2"/>
                  </a:lnTo>
                  <a:lnTo>
                    <a:pt x="263" y="2"/>
                  </a:lnTo>
                  <a:lnTo>
                    <a:pt x="259" y="2"/>
                  </a:lnTo>
                  <a:lnTo>
                    <a:pt x="257" y="2"/>
                  </a:lnTo>
                  <a:lnTo>
                    <a:pt x="250" y="3"/>
                  </a:lnTo>
                  <a:lnTo>
                    <a:pt x="242" y="5"/>
                  </a:lnTo>
                  <a:lnTo>
                    <a:pt x="234" y="7"/>
                  </a:lnTo>
                  <a:lnTo>
                    <a:pt x="226" y="7"/>
                  </a:lnTo>
                  <a:lnTo>
                    <a:pt x="217" y="9"/>
                  </a:lnTo>
                  <a:lnTo>
                    <a:pt x="208" y="10"/>
                  </a:lnTo>
                  <a:lnTo>
                    <a:pt x="199" y="12"/>
                  </a:lnTo>
                  <a:lnTo>
                    <a:pt x="190" y="13"/>
                  </a:lnTo>
                  <a:lnTo>
                    <a:pt x="181" y="15"/>
                  </a:lnTo>
                  <a:lnTo>
                    <a:pt x="172" y="17"/>
                  </a:lnTo>
                  <a:lnTo>
                    <a:pt x="162" y="19"/>
                  </a:lnTo>
                  <a:lnTo>
                    <a:pt x="154" y="20"/>
                  </a:lnTo>
                  <a:lnTo>
                    <a:pt x="145" y="21"/>
                  </a:lnTo>
                  <a:lnTo>
                    <a:pt x="138" y="22"/>
                  </a:lnTo>
                  <a:lnTo>
                    <a:pt x="131" y="23"/>
                  </a:lnTo>
                  <a:lnTo>
                    <a:pt x="126" y="23"/>
                  </a:lnTo>
                  <a:lnTo>
                    <a:pt x="118" y="25"/>
                  </a:lnTo>
                  <a:lnTo>
                    <a:pt x="110" y="25"/>
                  </a:lnTo>
                  <a:lnTo>
                    <a:pt x="101" y="27"/>
                  </a:lnTo>
                  <a:lnTo>
                    <a:pt x="92" y="27"/>
                  </a:lnTo>
                  <a:lnTo>
                    <a:pt x="80" y="29"/>
                  </a:lnTo>
                  <a:lnTo>
                    <a:pt x="71" y="29"/>
                  </a:lnTo>
                  <a:lnTo>
                    <a:pt x="60" y="31"/>
                  </a:lnTo>
                  <a:lnTo>
                    <a:pt x="50" y="31"/>
                  </a:lnTo>
                  <a:lnTo>
                    <a:pt x="40" y="33"/>
                  </a:lnTo>
                  <a:lnTo>
                    <a:pt x="30" y="33"/>
                  </a:lnTo>
                  <a:lnTo>
                    <a:pt x="21" y="35"/>
                  </a:lnTo>
                  <a:lnTo>
                    <a:pt x="14" y="35"/>
                  </a:lnTo>
                  <a:lnTo>
                    <a:pt x="8" y="35"/>
                  </a:lnTo>
                  <a:lnTo>
                    <a:pt x="4" y="35"/>
                  </a:lnTo>
                  <a:lnTo>
                    <a:pt x="1" y="35"/>
                  </a:lnTo>
                  <a:lnTo>
                    <a:pt x="0" y="35"/>
                  </a:lnTo>
                </a:path>
              </a:pathLst>
            </a:custGeom>
            <a:noFill/>
            <a:ln w="19050">
              <a:solidFill>
                <a:srgbClr val="4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5" name="Freeform 39"/>
            <p:cNvSpPr>
              <a:spLocks/>
            </p:cNvSpPr>
            <p:nvPr/>
          </p:nvSpPr>
          <p:spPr bwMode="auto">
            <a:xfrm>
              <a:off x="5746" y="3038"/>
              <a:ext cx="224" cy="80"/>
            </a:xfrm>
            <a:custGeom>
              <a:avLst/>
              <a:gdLst>
                <a:gd name="T0" fmla="*/ 214 w 224"/>
                <a:gd name="T1" fmla="*/ 23 h 80"/>
                <a:gd name="T2" fmla="*/ 210 w 224"/>
                <a:gd name="T3" fmla="*/ 19 h 80"/>
                <a:gd name="T4" fmla="*/ 206 w 224"/>
                <a:gd name="T5" fmla="*/ 14 h 80"/>
                <a:gd name="T6" fmla="*/ 204 w 224"/>
                <a:gd name="T7" fmla="*/ 10 h 80"/>
                <a:gd name="T8" fmla="*/ 189 w 224"/>
                <a:gd name="T9" fmla="*/ 4 h 80"/>
                <a:gd name="T10" fmla="*/ 164 w 224"/>
                <a:gd name="T11" fmla="*/ 2 h 80"/>
                <a:gd name="T12" fmla="*/ 139 w 224"/>
                <a:gd name="T13" fmla="*/ 0 h 80"/>
                <a:gd name="T14" fmla="*/ 117 w 224"/>
                <a:gd name="T15" fmla="*/ 0 h 80"/>
                <a:gd name="T16" fmla="*/ 102 w 224"/>
                <a:gd name="T17" fmla="*/ 2 h 80"/>
                <a:gd name="T18" fmla="*/ 87 w 224"/>
                <a:gd name="T19" fmla="*/ 3 h 80"/>
                <a:gd name="T20" fmla="*/ 71 w 224"/>
                <a:gd name="T21" fmla="*/ 6 h 80"/>
                <a:gd name="T22" fmla="*/ 58 w 224"/>
                <a:gd name="T23" fmla="*/ 8 h 80"/>
                <a:gd name="T24" fmla="*/ 44 w 224"/>
                <a:gd name="T25" fmla="*/ 13 h 80"/>
                <a:gd name="T26" fmla="*/ 27 w 224"/>
                <a:gd name="T27" fmla="*/ 20 h 80"/>
                <a:gd name="T28" fmla="*/ 11 w 224"/>
                <a:gd name="T29" fmla="*/ 30 h 80"/>
                <a:gd name="T30" fmla="*/ 0 w 224"/>
                <a:gd name="T31" fmla="*/ 40 h 80"/>
                <a:gd name="T32" fmla="*/ 0 w 224"/>
                <a:gd name="T33" fmla="*/ 48 h 80"/>
                <a:gd name="T34" fmla="*/ 2 w 224"/>
                <a:gd name="T35" fmla="*/ 56 h 80"/>
                <a:gd name="T36" fmla="*/ 6 w 224"/>
                <a:gd name="T37" fmla="*/ 64 h 80"/>
                <a:gd name="T38" fmla="*/ 12 w 224"/>
                <a:gd name="T39" fmla="*/ 71 h 80"/>
                <a:gd name="T40" fmla="*/ 22 w 224"/>
                <a:gd name="T41" fmla="*/ 76 h 80"/>
                <a:gd name="T42" fmla="*/ 37 w 224"/>
                <a:gd name="T43" fmla="*/ 78 h 80"/>
                <a:gd name="T44" fmla="*/ 55 w 224"/>
                <a:gd name="T45" fmla="*/ 79 h 80"/>
                <a:gd name="T46" fmla="*/ 71 w 224"/>
                <a:gd name="T47" fmla="*/ 79 h 80"/>
                <a:gd name="T48" fmla="*/ 81 w 224"/>
                <a:gd name="T49" fmla="*/ 76 h 80"/>
                <a:gd name="T50" fmla="*/ 94 w 224"/>
                <a:gd name="T51" fmla="*/ 71 h 80"/>
                <a:gd name="T52" fmla="*/ 107 w 224"/>
                <a:gd name="T53" fmla="*/ 64 h 80"/>
                <a:gd name="T54" fmla="*/ 118 w 224"/>
                <a:gd name="T55" fmla="*/ 58 h 80"/>
                <a:gd name="T56" fmla="*/ 122 w 224"/>
                <a:gd name="T57" fmla="*/ 56 h 80"/>
                <a:gd name="T58" fmla="*/ 125 w 224"/>
                <a:gd name="T59" fmla="*/ 52 h 80"/>
                <a:gd name="T60" fmla="*/ 127 w 224"/>
                <a:gd name="T61" fmla="*/ 50 h 80"/>
                <a:gd name="T62" fmla="*/ 131 w 224"/>
                <a:gd name="T63" fmla="*/ 48 h 80"/>
                <a:gd name="T64" fmla="*/ 136 w 224"/>
                <a:gd name="T65" fmla="*/ 50 h 80"/>
                <a:gd name="T66" fmla="*/ 141 w 224"/>
                <a:gd name="T67" fmla="*/ 57 h 80"/>
                <a:gd name="T68" fmla="*/ 147 w 224"/>
                <a:gd name="T69" fmla="*/ 66 h 80"/>
                <a:gd name="T70" fmla="*/ 152 w 224"/>
                <a:gd name="T71" fmla="*/ 71 h 80"/>
                <a:gd name="T72" fmla="*/ 158 w 224"/>
                <a:gd name="T73" fmla="*/ 71 h 80"/>
                <a:gd name="T74" fmla="*/ 166 w 224"/>
                <a:gd name="T75" fmla="*/ 68 h 80"/>
                <a:gd name="T76" fmla="*/ 172 w 224"/>
                <a:gd name="T77" fmla="*/ 64 h 80"/>
                <a:gd name="T78" fmla="*/ 176 w 224"/>
                <a:gd name="T79" fmla="*/ 58 h 80"/>
                <a:gd name="T80" fmla="*/ 176 w 224"/>
                <a:gd name="T81" fmla="*/ 54 h 80"/>
                <a:gd name="T82" fmla="*/ 176 w 224"/>
                <a:gd name="T83" fmla="*/ 50 h 80"/>
                <a:gd name="T84" fmla="*/ 174 w 224"/>
                <a:gd name="T85" fmla="*/ 47 h 80"/>
                <a:gd name="T86" fmla="*/ 174 w 224"/>
                <a:gd name="T87" fmla="*/ 44 h 80"/>
                <a:gd name="T88" fmla="*/ 176 w 224"/>
                <a:gd name="T89" fmla="*/ 42 h 80"/>
                <a:gd name="T90" fmla="*/ 180 w 224"/>
                <a:gd name="T91" fmla="*/ 44 h 80"/>
                <a:gd name="T92" fmla="*/ 185 w 224"/>
                <a:gd name="T93" fmla="*/ 47 h 80"/>
                <a:gd name="T94" fmla="*/ 192 w 224"/>
                <a:gd name="T95" fmla="*/ 48 h 80"/>
                <a:gd name="T96" fmla="*/ 198 w 224"/>
                <a:gd name="T97" fmla="*/ 50 h 80"/>
                <a:gd name="T98" fmla="*/ 206 w 224"/>
                <a:gd name="T99" fmla="*/ 50 h 80"/>
                <a:gd name="T100" fmla="*/ 214 w 224"/>
                <a:gd name="T101" fmla="*/ 50 h 80"/>
                <a:gd name="T102" fmla="*/ 221 w 224"/>
                <a:gd name="T103" fmla="*/ 48 h 80"/>
                <a:gd name="T104" fmla="*/ 223 w 224"/>
                <a:gd name="T105" fmla="*/ 43 h 80"/>
                <a:gd name="T106" fmla="*/ 221 w 224"/>
                <a:gd name="T107" fmla="*/ 36 h 80"/>
                <a:gd name="T108" fmla="*/ 219 w 224"/>
                <a:gd name="T109" fmla="*/ 26 h 80"/>
                <a:gd name="T110" fmla="*/ 219 w 224"/>
                <a:gd name="T111" fmla="*/ 21 h 80"/>
                <a:gd name="T112" fmla="*/ 217 w 224"/>
                <a:gd name="T113" fmla="*/ 21 h 80"/>
                <a:gd name="T114" fmla="*/ 217 w 224"/>
                <a:gd name="T115" fmla="*/ 22 h 80"/>
                <a:gd name="T116" fmla="*/ 216 w 224"/>
                <a:gd name="T117" fmla="*/ 23 h 80"/>
                <a:gd name="T118" fmla="*/ 216 w 224"/>
                <a:gd name="T119" fmla="*/ 23 h 8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24"/>
                <a:gd name="T181" fmla="*/ 0 h 80"/>
                <a:gd name="T182" fmla="*/ 224 w 224"/>
                <a:gd name="T183" fmla="*/ 80 h 8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24" h="80">
                  <a:moveTo>
                    <a:pt x="216" y="23"/>
                  </a:moveTo>
                  <a:lnTo>
                    <a:pt x="214" y="23"/>
                  </a:lnTo>
                  <a:lnTo>
                    <a:pt x="214" y="22"/>
                  </a:lnTo>
                  <a:lnTo>
                    <a:pt x="212" y="22"/>
                  </a:lnTo>
                  <a:lnTo>
                    <a:pt x="212" y="20"/>
                  </a:lnTo>
                  <a:lnTo>
                    <a:pt x="210" y="19"/>
                  </a:lnTo>
                  <a:lnTo>
                    <a:pt x="210" y="17"/>
                  </a:lnTo>
                  <a:lnTo>
                    <a:pt x="209" y="17"/>
                  </a:lnTo>
                  <a:lnTo>
                    <a:pt x="208" y="15"/>
                  </a:lnTo>
                  <a:lnTo>
                    <a:pt x="206" y="14"/>
                  </a:lnTo>
                  <a:lnTo>
                    <a:pt x="206" y="12"/>
                  </a:lnTo>
                  <a:lnTo>
                    <a:pt x="204" y="12"/>
                  </a:lnTo>
                  <a:lnTo>
                    <a:pt x="204" y="10"/>
                  </a:lnTo>
                  <a:lnTo>
                    <a:pt x="204" y="8"/>
                  </a:lnTo>
                  <a:lnTo>
                    <a:pt x="199" y="7"/>
                  </a:lnTo>
                  <a:lnTo>
                    <a:pt x="194" y="5"/>
                  </a:lnTo>
                  <a:lnTo>
                    <a:pt x="189" y="4"/>
                  </a:lnTo>
                  <a:lnTo>
                    <a:pt x="184" y="3"/>
                  </a:lnTo>
                  <a:lnTo>
                    <a:pt x="177" y="3"/>
                  </a:lnTo>
                  <a:lnTo>
                    <a:pt x="171" y="2"/>
                  </a:lnTo>
                  <a:lnTo>
                    <a:pt x="164" y="2"/>
                  </a:lnTo>
                  <a:lnTo>
                    <a:pt x="159" y="0"/>
                  </a:lnTo>
                  <a:lnTo>
                    <a:pt x="151" y="0"/>
                  </a:lnTo>
                  <a:lnTo>
                    <a:pt x="146" y="0"/>
                  </a:lnTo>
                  <a:lnTo>
                    <a:pt x="139" y="0"/>
                  </a:lnTo>
                  <a:lnTo>
                    <a:pt x="133" y="0"/>
                  </a:lnTo>
                  <a:lnTo>
                    <a:pt x="127" y="0"/>
                  </a:lnTo>
                  <a:lnTo>
                    <a:pt x="121" y="0"/>
                  </a:lnTo>
                  <a:lnTo>
                    <a:pt x="117" y="0"/>
                  </a:lnTo>
                  <a:lnTo>
                    <a:pt x="113" y="0"/>
                  </a:lnTo>
                  <a:lnTo>
                    <a:pt x="110" y="2"/>
                  </a:lnTo>
                  <a:lnTo>
                    <a:pt x="106" y="2"/>
                  </a:lnTo>
                  <a:lnTo>
                    <a:pt x="102" y="2"/>
                  </a:lnTo>
                  <a:lnTo>
                    <a:pt x="100" y="2"/>
                  </a:lnTo>
                  <a:lnTo>
                    <a:pt x="94" y="3"/>
                  </a:lnTo>
                  <a:lnTo>
                    <a:pt x="91" y="3"/>
                  </a:lnTo>
                  <a:lnTo>
                    <a:pt x="87" y="3"/>
                  </a:lnTo>
                  <a:lnTo>
                    <a:pt x="83" y="3"/>
                  </a:lnTo>
                  <a:lnTo>
                    <a:pt x="78" y="4"/>
                  </a:lnTo>
                  <a:lnTo>
                    <a:pt x="74" y="4"/>
                  </a:lnTo>
                  <a:lnTo>
                    <a:pt x="71" y="6"/>
                  </a:lnTo>
                  <a:lnTo>
                    <a:pt x="67" y="6"/>
                  </a:lnTo>
                  <a:lnTo>
                    <a:pt x="63" y="8"/>
                  </a:lnTo>
                  <a:lnTo>
                    <a:pt x="61" y="8"/>
                  </a:lnTo>
                  <a:lnTo>
                    <a:pt x="58" y="8"/>
                  </a:lnTo>
                  <a:lnTo>
                    <a:pt x="56" y="8"/>
                  </a:lnTo>
                  <a:lnTo>
                    <a:pt x="51" y="10"/>
                  </a:lnTo>
                  <a:lnTo>
                    <a:pt x="48" y="11"/>
                  </a:lnTo>
                  <a:lnTo>
                    <a:pt x="44" y="13"/>
                  </a:lnTo>
                  <a:lnTo>
                    <a:pt x="40" y="13"/>
                  </a:lnTo>
                  <a:lnTo>
                    <a:pt x="34" y="16"/>
                  </a:lnTo>
                  <a:lnTo>
                    <a:pt x="31" y="18"/>
                  </a:lnTo>
                  <a:lnTo>
                    <a:pt x="27" y="20"/>
                  </a:lnTo>
                  <a:lnTo>
                    <a:pt x="23" y="21"/>
                  </a:lnTo>
                  <a:lnTo>
                    <a:pt x="18" y="25"/>
                  </a:lnTo>
                  <a:lnTo>
                    <a:pt x="14" y="27"/>
                  </a:lnTo>
                  <a:lnTo>
                    <a:pt x="11" y="30"/>
                  </a:lnTo>
                  <a:lnTo>
                    <a:pt x="8" y="32"/>
                  </a:lnTo>
                  <a:lnTo>
                    <a:pt x="4" y="36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3" y="58"/>
                  </a:lnTo>
                  <a:lnTo>
                    <a:pt x="3" y="60"/>
                  </a:lnTo>
                  <a:lnTo>
                    <a:pt x="5" y="62"/>
                  </a:lnTo>
                  <a:lnTo>
                    <a:pt x="6" y="64"/>
                  </a:lnTo>
                  <a:lnTo>
                    <a:pt x="8" y="66"/>
                  </a:lnTo>
                  <a:lnTo>
                    <a:pt x="8" y="68"/>
                  </a:lnTo>
                  <a:lnTo>
                    <a:pt x="10" y="69"/>
                  </a:lnTo>
                  <a:lnTo>
                    <a:pt x="12" y="71"/>
                  </a:lnTo>
                  <a:lnTo>
                    <a:pt x="14" y="71"/>
                  </a:lnTo>
                  <a:lnTo>
                    <a:pt x="16" y="72"/>
                  </a:lnTo>
                  <a:lnTo>
                    <a:pt x="18" y="74"/>
                  </a:lnTo>
                  <a:lnTo>
                    <a:pt x="22" y="76"/>
                  </a:lnTo>
                  <a:lnTo>
                    <a:pt x="26" y="76"/>
                  </a:lnTo>
                  <a:lnTo>
                    <a:pt x="30" y="78"/>
                  </a:lnTo>
                  <a:lnTo>
                    <a:pt x="33" y="78"/>
                  </a:lnTo>
                  <a:lnTo>
                    <a:pt x="37" y="78"/>
                  </a:lnTo>
                  <a:lnTo>
                    <a:pt x="43" y="78"/>
                  </a:lnTo>
                  <a:lnTo>
                    <a:pt x="46" y="79"/>
                  </a:lnTo>
                  <a:lnTo>
                    <a:pt x="51" y="79"/>
                  </a:lnTo>
                  <a:lnTo>
                    <a:pt x="55" y="79"/>
                  </a:lnTo>
                  <a:lnTo>
                    <a:pt x="61" y="79"/>
                  </a:lnTo>
                  <a:lnTo>
                    <a:pt x="64" y="79"/>
                  </a:lnTo>
                  <a:lnTo>
                    <a:pt x="68" y="79"/>
                  </a:lnTo>
                  <a:lnTo>
                    <a:pt x="71" y="79"/>
                  </a:lnTo>
                  <a:lnTo>
                    <a:pt x="75" y="78"/>
                  </a:lnTo>
                  <a:lnTo>
                    <a:pt x="77" y="78"/>
                  </a:lnTo>
                  <a:lnTo>
                    <a:pt x="80" y="76"/>
                  </a:lnTo>
                  <a:lnTo>
                    <a:pt x="81" y="76"/>
                  </a:lnTo>
                  <a:lnTo>
                    <a:pt x="85" y="74"/>
                  </a:lnTo>
                  <a:lnTo>
                    <a:pt x="87" y="74"/>
                  </a:lnTo>
                  <a:lnTo>
                    <a:pt x="91" y="72"/>
                  </a:lnTo>
                  <a:lnTo>
                    <a:pt x="94" y="71"/>
                  </a:lnTo>
                  <a:lnTo>
                    <a:pt x="98" y="69"/>
                  </a:lnTo>
                  <a:lnTo>
                    <a:pt x="100" y="68"/>
                  </a:lnTo>
                  <a:lnTo>
                    <a:pt x="104" y="66"/>
                  </a:lnTo>
                  <a:lnTo>
                    <a:pt x="107" y="64"/>
                  </a:lnTo>
                  <a:lnTo>
                    <a:pt x="111" y="62"/>
                  </a:lnTo>
                  <a:lnTo>
                    <a:pt x="112" y="62"/>
                  </a:lnTo>
                  <a:lnTo>
                    <a:pt x="116" y="60"/>
                  </a:lnTo>
                  <a:lnTo>
                    <a:pt x="118" y="58"/>
                  </a:lnTo>
                  <a:lnTo>
                    <a:pt x="122" y="56"/>
                  </a:lnTo>
                  <a:lnTo>
                    <a:pt x="124" y="54"/>
                  </a:lnTo>
                  <a:lnTo>
                    <a:pt x="125" y="52"/>
                  </a:lnTo>
                  <a:lnTo>
                    <a:pt x="127" y="51"/>
                  </a:lnTo>
                  <a:lnTo>
                    <a:pt x="127" y="50"/>
                  </a:lnTo>
                  <a:lnTo>
                    <a:pt x="129" y="48"/>
                  </a:lnTo>
                  <a:lnTo>
                    <a:pt x="131" y="48"/>
                  </a:lnTo>
                  <a:lnTo>
                    <a:pt x="132" y="46"/>
                  </a:lnTo>
                  <a:lnTo>
                    <a:pt x="132" y="48"/>
                  </a:lnTo>
                  <a:lnTo>
                    <a:pt x="134" y="48"/>
                  </a:lnTo>
                  <a:lnTo>
                    <a:pt x="136" y="50"/>
                  </a:lnTo>
                  <a:lnTo>
                    <a:pt x="138" y="51"/>
                  </a:lnTo>
                  <a:lnTo>
                    <a:pt x="138" y="53"/>
                  </a:lnTo>
                  <a:lnTo>
                    <a:pt x="139" y="55"/>
                  </a:lnTo>
                  <a:lnTo>
                    <a:pt x="141" y="57"/>
                  </a:lnTo>
                  <a:lnTo>
                    <a:pt x="143" y="59"/>
                  </a:lnTo>
                  <a:lnTo>
                    <a:pt x="143" y="62"/>
                  </a:lnTo>
                  <a:lnTo>
                    <a:pt x="145" y="64"/>
                  </a:lnTo>
                  <a:lnTo>
                    <a:pt x="147" y="66"/>
                  </a:lnTo>
                  <a:lnTo>
                    <a:pt x="149" y="68"/>
                  </a:lnTo>
                  <a:lnTo>
                    <a:pt x="149" y="70"/>
                  </a:lnTo>
                  <a:lnTo>
                    <a:pt x="151" y="70"/>
                  </a:lnTo>
                  <a:lnTo>
                    <a:pt x="152" y="71"/>
                  </a:lnTo>
                  <a:lnTo>
                    <a:pt x="154" y="71"/>
                  </a:lnTo>
                  <a:lnTo>
                    <a:pt x="156" y="71"/>
                  </a:lnTo>
                  <a:lnTo>
                    <a:pt x="158" y="71"/>
                  </a:lnTo>
                  <a:lnTo>
                    <a:pt x="160" y="70"/>
                  </a:lnTo>
                  <a:lnTo>
                    <a:pt x="162" y="70"/>
                  </a:lnTo>
                  <a:lnTo>
                    <a:pt x="164" y="68"/>
                  </a:lnTo>
                  <a:lnTo>
                    <a:pt x="166" y="68"/>
                  </a:lnTo>
                  <a:lnTo>
                    <a:pt x="168" y="66"/>
                  </a:lnTo>
                  <a:lnTo>
                    <a:pt x="170" y="64"/>
                  </a:lnTo>
                  <a:lnTo>
                    <a:pt x="172" y="64"/>
                  </a:lnTo>
                  <a:lnTo>
                    <a:pt x="174" y="62"/>
                  </a:lnTo>
                  <a:lnTo>
                    <a:pt x="176" y="60"/>
                  </a:lnTo>
                  <a:lnTo>
                    <a:pt x="176" y="58"/>
                  </a:lnTo>
                  <a:lnTo>
                    <a:pt x="178" y="56"/>
                  </a:lnTo>
                  <a:lnTo>
                    <a:pt x="176" y="56"/>
                  </a:lnTo>
                  <a:lnTo>
                    <a:pt x="176" y="54"/>
                  </a:lnTo>
                  <a:lnTo>
                    <a:pt x="176" y="52"/>
                  </a:lnTo>
                  <a:lnTo>
                    <a:pt x="176" y="50"/>
                  </a:lnTo>
                  <a:lnTo>
                    <a:pt x="176" y="48"/>
                  </a:lnTo>
                  <a:lnTo>
                    <a:pt x="174" y="48"/>
                  </a:lnTo>
                  <a:lnTo>
                    <a:pt x="174" y="47"/>
                  </a:lnTo>
                  <a:lnTo>
                    <a:pt x="174" y="45"/>
                  </a:lnTo>
                  <a:lnTo>
                    <a:pt x="174" y="44"/>
                  </a:lnTo>
                  <a:lnTo>
                    <a:pt x="176" y="42"/>
                  </a:lnTo>
                  <a:lnTo>
                    <a:pt x="178" y="42"/>
                  </a:lnTo>
                  <a:lnTo>
                    <a:pt x="178" y="44"/>
                  </a:lnTo>
                  <a:lnTo>
                    <a:pt x="179" y="44"/>
                  </a:lnTo>
                  <a:lnTo>
                    <a:pt x="180" y="44"/>
                  </a:lnTo>
                  <a:lnTo>
                    <a:pt x="182" y="44"/>
                  </a:lnTo>
                  <a:lnTo>
                    <a:pt x="182" y="46"/>
                  </a:lnTo>
                  <a:lnTo>
                    <a:pt x="184" y="46"/>
                  </a:lnTo>
                  <a:lnTo>
                    <a:pt x="185" y="47"/>
                  </a:lnTo>
                  <a:lnTo>
                    <a:pt x="187" y="47"/>
                  </a:lnTo>
                  <a:lnTo>
                    <a:pt x="189" y="48"/>
                  </a:lnTo>
                  <a:lnTo>
                    <a:pt x="190" y="48"/>
                  </a:lnTo>
                  <a:lnTo>
                    <a:pt x="192" y="48"/>
                  </a:lnTo>
                  <a:lnTo>
                    <a:pt x="194" y="48"/>
                  </a:lnTo>
                  <a:lnTo>
                    <a:pt x="194" y="50"/>
                  </a:lnTo>
                  <a:lnTo>
                    <a:pt x="196" y="50"/>
                  </a:lnTo>
                  <a:lnTo>
                    <a:pt x="198" y="50"/>
                  </a:lnTo>
                  <a:lnTo>
                    <a:pt x="200" y="50"/>
                  </a:lnTo>
                  <a:lnTo>
                    <a:pt x="202" y="50"/>
                  </a:lnTo>
                  <a:lnTo>
                    <a:pt x="204" y="50"/>
                  </a:lnTo>
                  <a:lnTo>
                    <a:pt x="206" y="50"/>
                  </a:lnTo>
                  <a:lnTo>
                    <a:pt x="209" y="50"/>
                  </a:lnTo>
                  <a:lnTo>
                    <a:pt x="210" y="50"/>
                  </a:lnTo>
                  <a:lnTo>
                    <a:pt x="212" y="50"/>
                  </a:lnTo>
                  <a:lnTo>
                    <a:pt x="214" y="50"/>
                  </a:lnTo>
                  <a:lnTo>
                    <a:pt x="217" y="50"/>
                  </a:lnTo>
                  <a:lnTo>
                    <a:pt x="218" y="50"/>
                  </a:lnTo>
                  <a:lnTo>
                    <a:pt x="220" y="48"/>
                  </a:lnTo>
                  <a:lnTo>
                    <a:pt x="221" y="48"/>
                  </a:lnTo>
                  <a:lnTo>
                    <a:pt x="223" y="46"/>
                  </a:lnTo>
                  <a:lnTo>
                    <a:pt x="223" y="45"/>
                  </a:lnTo>
                  <a:lnTo>
                    <a:pt x="223" y="43"/>
                  </a:lnTo>
                  <a:lnTo>
                    <a:pt x="223" y="41"/>
                  </a:lnTo>
                  <a:lnTo>
                    <a:pt x="221" y="40"/>
                  </a:lnTo>
                  <a:lnTo>
                    <a:pt x="221" y="38"/>
                  </a:lnTo>
                  <a:lnTo>
                    <a:pt x="221" y="36"/>
                  </a:lnTo>
                  <a:lnTo>
                    <a:pt x="221" y="32"/>
                  </a:lnTo>
                  <a:lnTo>
                    <a:pt x="219" y="30"/>
                  </a:lnTo>
                  <a:lnTo>
                    <a:pt x="219" y="28"/>
                  </a:lnTo>
                  <a:lnTo>
                    <a:pt x="219" y="26"/>
                  </a:lnTo>
                  <a:lnTo>
                    <a:pt x="219" y="24"/>
                  </a:lnTo>
                  <a:lnTo>
                    <a:pt x="219" y="22"/>
                  </a:lnTo>
                  <a:lnTo>
                    <a:pt x="219" y="21"/>
                  </a:lnTo>
                  <a:lnTo>
                    <a:pt x="219" y="20"/>
                  </a:lnTo>
                  <a:lnTo>
                    <a:pt x="217" y="21"/>
                  </a:lnTo>
                  <a:lnTo>
                    <a:pt x="217" y="22"/>
                  </a:lnTo>
                  <a:lnTo>
                    <a:pt x="216" y="23"/>
                  </a:lnTo>
                </a:path>
              </a:pathLst>
            </a:custGeom>
            <a:solidFill>
              <a:srgbClr val="FF8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0522432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Università\MisureII\Image7.gif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233" y="937132"/>
            <a:ext cx="4315467" cy="4504776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D:\Università\MisureII\Image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918590"/>
            <a:ext cx="3917265" cy="4608547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710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Screen Shot 2015-10-07 at 09.00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219200"/>
            <a:ext cx="80391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1"/>
          <p:cNvSpPr txBox="1"/>
          <p:nvPr/>
        </p:nvSpPr>
        <p:spPr>
          <a:xfrm>
            <a:off x="231775" y="90488"/>
            <a:ext cx="8712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20 </a:t>
            </a:r>
            <a:r>
              <a:rPr lang="en-US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p</a:t>
            </a:r>
            <a:r>
              <a:rPr lang="en-US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F capacitor</a:t>
            </a:r>
          </a:p>
        </p:txBody>
      </p:sp>
    </p:spTree>
    <p:extLst>
      <p:ext uri="{BB962C8B-B14F-4D97-AF65-F5344CB8AC3E}">
        <p14:creationId xmlns:p14="http://schemas.microsoft.com/office/powerpoint/2010/main" val="4017892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/>
          <p:cNvSpPr txBox="1"/>
          <p:nvPr/>
        </p:nvSpPr>
        <p:spPr>
          <a:xfrm>
            <a:off x="231775" y="90488"/>
            <a:ext cx="8712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19 </a:t>
            </a:r>
            <a:r>
              <a:rPr lang="en-US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n</a:t>
            </a:r>
            <a:r>
              <a:rPr lang="en-US" sz="2800" b="1" cap="all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H</a:t>
            </a:r>
            <a:r>
              <a:rPr lang="en-US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 inductance</a:t>
            </a:r>
          </a:p>
        </p:txBody>
      </p:sp>
      <p:pic>
        <p:nvPicPr>
          <p:cNvPr id="33794" name="Picture 3" descr="Screen Shot 2015-10-07 at 09.00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231900"/>
            <a:ext cx="81026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271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magine 1" descr="DSC_00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059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magine 2" descr="20140407_1208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7" r="29358"/>
          <a:stretch>
            <a:fillRect/>
          </a:stretch>
        </p:blipFill>
        <p:spPr bwMode="auto">
          <a:xfrm rot="5400000">
            <a:off x="1334294" y="248444"/>
            <a:ext cx="2773363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1 11"/>
          <p:cNvCxnSpPr/>
          <p:nvPr/>
        </p:nvCxnSpPr>
        <p:spPr>
          <a:xfrm>
            <a:off x="1120775" y="2058988"/>
            <a:ext cx="3127375" cy="1041400"/>
          </a:xfrm>
          <a:prstGeom prst="line">
            <a:avLst/>
          </a:prstGeom>
          <a:ln w="762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19" name="CasellaDiTesto 8"/>
          <p:cNvSpPr txBox="1">
            <a:spLocks noChangeArrowheads="1"/>
          </p:cNvSpPr>
          <p:nvPr/>
        </p:nvSpPr>
        <p:spPr bwMode="auto">
          <a:xfrm rot="979219">
            <a:off x="1423988" y="2620963"/>
            <a:ext cx="1663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GB" sz="1800" b="1">
                <a:solidFill>
                  <a:schemeClr val="bg1"/>
                </a:solidFill>
              </a:rPr>
              <a:t>Wire (0.5mm)</a:t>
            </a:r>
          </a:p>
        </p:txBody>
      </p:sp>
      <p:pic>
        <p:nvPicPr>
          <p:cNvPr id="34820" name="Immagine 6" descr="20140408_1634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r="29105" b="14783"/>
          <a:stretch>
            <a:fillRect/>
          </a:stretch>
        </p:blipFill>
        <p:spPr bwMode="auto">
          <a:xfrm rot="5400000">
            <a:off x="424656" y="3647282"/>
            <a:ext cx="2308225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Immagine 25" descr="20140407_1433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3" t="17332" r="9055"/>
          <a:stretch>
            <a:fillRect/>
          </a:stretch>
        </p:blipFill>
        <p:spPr bwMode="auto">
          <a:xfrm rot="5400000">
            <a:off x="2986882" y="4329906"/>
            <a:ext cx="13716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1"/>
          <p:cNvSpPr txBox="1"/>
          <p:nvPr/>
        </p:nvSpPr>
        <p:spPr>
          <a:xfrm>
            <a:off x="231775" y="90488"/>
            <a:ext cx="8712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LHC TCTP collimator wire Measurement</a:t>
            </a:r>
          </a:p>
        </p:txBody>
      </p:sp>
      <p:pic>
        <p:nvPicPr>
          <p:cNvPr id="34823" name="Picture 3" descr="E:\Benoit\System2\Benoit\2013\EM simulations\TCTP\TCTPsimplifiedfingerswithpostsRealmaterialsScan2013TT2111Rpec3scan_0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276475"/>
            <a:ext cx="32591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843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magine 3" descr="TDRimpedan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079500"/>
            <a:ext cx="59309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30"/>
          <p:cNvSpPr txBox="1">
            <a:spLocks noChangeArrowheads="1"/>
          </p:cNvSpPr>
          <p:nvPr/>
        </p:nvSpPr>
        <p:spPr bwMode="auto">
          <a:xfrm>
            <a:off x="4064000" y="6042025"/>
            <a:ext cx="4822825" cy="3397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r>
              <a:rPr lang="en-US" sz="1600" b="1">
                <a:solidFill>
                  <a:schemeClr val="bg1"/>
                </a:solidFill>
              </a:rPr>
              <a:t>N. Biancacci et al., TCTP collimator meas., 2014</a:t>
            </a:r>
          </a:p>
        </p:txBody>
      </p:sp>
      <p:pic>
        <p:nvPicPr>
          <p:cNvPr id="31747" name="Immagine 4" descr="Screen shot 2014-04-13 at 23.55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1087438"/>
            <a:ext cx="27622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Immagine 3" descr="20140407_1208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1" r="32315" b="9128"/>
          <a:stretch>
            <a:fillRect/>
          </a:stretch>
        </p:blipFill>
        <p:spPr bwMode="auto">
          <a:xfrm rot="5400000">
            <a:off x="6870701" y="4097337"/>
            <a:ext cx="12001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8"/>
          <p:cNvSpPr txBox="1"/>
          <p:nvPr/>
        </p:nvSpPr>
        <p:spPr>
          <a:xfrm>
            <a:off x="582613" y="352425"/>
            <a:ext cx="797877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Coaxial transmission line properties</a:t>
            </a:r>
          </a:p>
        </p:txBody>
      </p:sp>
      <p:sp>
        <p:nvSpPr>
          <p:cNvPr id="31750" name="CasellaDiTesto 7"/>
          <p:cNvSpPr txBox="1">
            <a:spLocks noChangeArrowheads="1"/>
          </p:cNvSpPr>
          <p:nvPr/>
        </p:nvSpPr>
        <p:spPr bwMode="auto">
          <a:xfrm>
            <a:off x="347663" y="5673725"/>
            <a:ext cx="3298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GB" sz="1800" b="1"/>
              <a:t>Matching in impedance measurement is critical.</a:t>
            </a:r>
          </a:p>
        </p:txBody>
      </p:sp>
    </p:spTree>
    <p:extLst>
      <p:ext uri="{BB962C8B-B14F-4D97-AF65-F5344CB8AC3E}">
        <p14:creationId xmlns:p14="http://schemas.microsoft.com/office/powerpoint/2010/main" val="1012178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:\Università\MisureII\Image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845" y="2992120"/>
            <a:ext cx="7426956" cy="371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D:\Università\MisureII\Image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386"/>
            <a:ext cx="2197874" cy="2585734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6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0-12 at 13.44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63652" y="1972006"/>
            <a:ext cx="8893702" cy="38029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649" y="1002732"/>
            <a:ext cx="223679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Matched termination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08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>
            <a:off x="1038274" y="5831301"/>
            <a:ext cx="660973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85818" y="5856198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57046" y="5532467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84675" y="5534357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44860" y="5846927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2T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038274" y="1436989"/>
            <a:ext cx="0" cy="43943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3076" y="3485835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3076" y="2015862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03029" y="5961112"/>
            <a:ext cx="92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time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52181" y="3701976"/>
            <a:ext cx="3416107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54367" y="2278357"/>
            <a:ext cx="3416107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468288" y="2278357"/>
            <a:ext cx="0" cy="142362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09886" y="2278357"/>
            <a:ext cx="3416107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96" y="1436989"/>
            <a:ext cx="266700" cy="317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560" y="4847495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-1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38260" y="5109990"/>
            <a:ext cx="6535582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6649" y="733873"/>
            <a:ext cx="190058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Open termination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7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>
            <a:off x="1038274" y="5831301"/>
            <a:ext cx="660973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85818" y="5856198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57046" y="5532467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84675" y="5534357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44860" y="5846927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2T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038274" y="1436989"/>
            <a:ext cx="0" cy="43943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3076" y="3485835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3076" y="2015862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03029" y="5961112"/>
            <a:ext cx="92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time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52181" y="3701976"/>
            <a:ext cx="3416107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54367" y="5117026"/>
            <a:ext cx="3416107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468288" y="3686370"/>
            <a:ext cx="0" cy="142362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09886" y="2278357"/>
            <a:ext cx="6638118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96" y="1436989"/>
            <a:ext cx="266700" cy="317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560" y="4847495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-1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38260" y="5109990"/>
            <a:ext cx="3430028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6649" y="733873"/>
            <a:ext cx="189967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Short termination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544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0-12 at 13.46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385631" y="2317675"/>
            <a:ext cx="8758369" cy="37451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649" y="733873"/>
            <a:ext cx="5421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 Z</a:t>
            </a:r>
            <a:r>
              <a:rPr lang="en-US" b="1" baseline="-25000" dirty="0" smtClean="0">
                <a:solidFill>
                  <a:schemeClr val="bg1"/>
                </a:solidFill>
              </a:rPr>
              <a:t>0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936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>
            <a:off x="1038274" y="5831301"/>
            <a:ext cx="660973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85818" y="5856198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57046" y="5532467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84675" y="5534357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44860" y="5846927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2T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038274" y="1436989"/>
            <a:ext cx="0" cy="43943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3076" y="3485835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3076" y="2015862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03029" y="5961112"/>
            <a:ext cx="92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time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52181" y="3701976"/>
            <a:ext cx="3416107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54367" y="4236309"/>
            <a:ext cx="3416107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468288" y="3686370"/>
            <a:ext cx="0" cy="549939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09886" y="2278357"/>
            <a:ext cx="6638118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96" y="1436989"/>
            <a:ext cx="266700" cy="317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560" y="4847495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-1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38260" y="5109990"/>
            <a:ext cx="6832214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19132" y="3992356"/>
            <a:ext cx="774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-0.3</a:t>
            </a:r>
            <a:endParaRPr lang="en-US" b="1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051610" y="4236309"/>
            <a:ext cx="3402757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96649" y="733873"/>
            <a:ext cx="62397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Z</a:t>
            </a:r>
            <a:r>
              <a:rPr lang="en-US" b="1" baseline="-25000" dirty="0" smtClean="0">
                <a:solidFill>
                  <a:schemeClr val="bg1"/>
                </a:solidFill>
              </a:rPr>
              <a:t>0 </a:t>
            </a:r>
            <a:r>
              <a:rPr lang="en-US" b="1" dirty="0" smtClean="0">
                <a:solidFill>
                  <a:schemeClr val="bg1"/>
                </a:solidFill>
              </a:rPr>
              <a:t>/2 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98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0-12 at 13.46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266280" y="2484547"/>
            <a:ext cx="8200988" cy="38131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649" y="733873"/>
            <a:ext cx="109807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Capacitor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8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364</Words>
  <Application>Microsoft Macintosh PowerPoint</Application>
  <PresentationFormat>On-screen Show (4:3)</PresentationFormat>
  <Paragraphs>81</Paragraphs>
  <Slides>24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Sapienza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Mostacci</dc:creator>
  <cp:lastModifiedBy>Andrea Mostacci</cp:lastModifiedBy>
  <cp:revision>14</cp:revision>
  <dcterms:created xsi:type="dcterms:W3CDTF">2016-10-12T11:03:11Z</dcterms:created>
  <dcterms:modified xsi:type="dcterms:W3CDTF">2016-10-13T06:25:49Z</dcterms:modified>
</cp:coreProperties>
</file>