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0" r:id="rId4"/>
    <p:sldId id="261" r:id="rId5"/>
    <p:sldId id="266" r:id="rId6"/>
    <p:sldId id="263" r:id="rId7"/>
    <p:sldId id="262" r:id="rId8"/>
    <p:sldId id="264" r:id="rId9"/>
    <p:sldId id="267" r:id="rId10"/>
    <p:sldId id="265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258-9CC5-B544-8A1F-AC8376DC6E7F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D9BD-457B-534F-A7F2-F84E283E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2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258-9CC5-B544-8A1F-AC8376DC6E7F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D9BD-457B-534F-A7F2-F84E283E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5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258-9CC5-B544-8A1F-AC8376DC6E7F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D9BD-457B-534F-A7F2-F84E283E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3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258-9CC5-B544-8A1F-AC8376DC6E7F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D9BD-457B-534F-A7F2-F84E283E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258-9CC5-B544-8A1F-AC8376DC6E7F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D9BD-457B-534F-A7F2-F84E283E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4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258-9CC5-B544-8A1F-AC8376DC6E7F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D9BD-457B-534F-A7F2-F84E283E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9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258-9CC5-B544-8A1F-AC8376DC6E7F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D9BD-457B-534F-A7F2-F84E283E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258-9CC5-B544-8A1F-AC8376DC6E7F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D9BD-457B-534F-A7F2-F84E283E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7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258-9CC5-B544-8A1F-AC8376DC6E7F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D9BD-457B-534F-A7F2-F84E283E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8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258-9CC5-B544-8A1F-AC8376DC6E7F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D9BD-457B-534F-A7F2-F84E283E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9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258-9CC5-B544-8A1F-AC8376DC6E7F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D9BD-457B-534F-A7F2-F84E283E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DF258-9CC5-B544-8A1F-AC8376DC6E7F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4D9BD-457B-534F-A7F2-F84E283E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3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6.emf"/><Relationship Id="rId13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7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png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17" y="1339850"/>
            <a:ext cx="2654300" cy="571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32" y="389467"/>
            <a:ext cx="3278717" cy="51263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662451" y="514073"/>
            <a:ext cx="2070730" cy="1642820"/>
            <a:chOff x="198638" y="1447800"/>
            <a:chExt cx="2070730" cy="1642820"/>
          </a:xfrm>
        </p:grpSpPr>
        <p:pic>
          <p:nvPicPr>
            <p:cNvPr id="10" name="Picture 9" descr="Screen Shot 2016-10-12 at 06.39.47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759"/>
            <a:stretch/>
          </p:blipFill>
          <p:spPr>
            <a:xfrm>
              <a:off x="198638" y="1447800"/>
              <a:ext cx="563362" cy="1642820"/>
            </a:xfrm>
            <a:prstGeom prst="rect">
              <a:avLst/>
            </a:prstGeom>
          </p:spPr>
        </p:pic>
        <p:pic>
          <p:nvPicPr>
            <p:cNvPr id="11" name="Picture 10" descr="Screen Shot 2016-10-12 at 06.39.47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/>
            <a:stretch/>
          </p:blipFill>
          <p:spPr>
            <a:xfrm>
              <a:off x="745052" y="1447800"/>
              <a:ext cx="1524316" cy="1642820"/>
            </a:xfrm>
            <a:prstGeom prst="rect">
              <a:avLst/>
            </a:prstGeom>
          </p:spPr>
        </p:pic>
      </p:grpSp>
      <p:pic>
        <p:nvPicPr>
          <p:cNvPr id="13" name="Picture 12" descr="Screen Shot 2016-10-12 at 11.41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" y="448747"/>
            <a:ext cx="2197100" cy="1939363"/>
          </a:xfrm>
          <a:prstGeom prst="rect">
            <a:avLst/>
          </a:prstGeom>
        </p:spPr>
      </p:pic>
      <p:pic>
        <p:nvPicPr>
          <p:cNvPr id="14" name="Picture 13" descr="Screen Shot 2016-10-12 at 11.48.09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"/>
          <a:stretch/>
        </p:blipFill>
        <p:spPr>
          <a:xfrm>
            <a:off x="711200" y="2743199"/>
            <a:ext cx="8494905" cy="3683001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57" y="2885994"/>
            <a:ext cx="2616200" cy="520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3836" y="3244794"/>
            <a:ext cx="6307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227" y="5158254"/>
            <a:ext cx="670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-0.25</a:t>
            </a:r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24" y="2885994"/>
            <a:ext cx="800100" cy="571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0"/>
            <a:ext cx="306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Inductance and power splitter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00554" y="6292336"/>
            <a:ext cx="670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2 at 12.37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998598"/>
            <a:ext cx="7670800" cy="4859401"/>
          </a:xfrm>
          <a:prstGeom prst="rect">
            <a:avLst/>
          </a:prstGeom>
        </p:spPr>
      </p:pic>
      <p:pic>
        <p:nvPicPr>
          <p:cNvPr id="3" name="Picture 2" descr="Screen Shot 2016-10-12 at 12.37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0818" cy="1896533"/>
          </a:xfrm>
          <a:prstGeom prst="rect">
            <a:avLst/>
          </a:prstGeom>
        </p:spPr>
      </p:pic>
      <p:pic>
        <p:nvPicPr>
          <p:cNvPr id="4" name="Picture 3" descr="Screen Shot 2016-10-12 at 11.41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36" y="0"/>
            <a:ext cx="2197100" cy="19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4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63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of step response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r="24763"/>
          <a:stretch/>
        </p:blipFill>
        <p:spPr bwMode="auto">
          <a:xfrm>
            <a:off x="2139973" y="1771462"/>
            <a:ext cx="3061335" cy="2922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189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63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of step response</a:t>
            </a:r>
            <a:endParaRPr lang="en-US" b="1" dirty="0"/>
          </a:p>
        </p:txBody>
      </p:sp>
      <p:pic>
        <p:nvPicPr>
          <p:cNvPr id="3" name="Picture 2" descr="Screen Shot 2016-10-12 at 06.39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" y="3811462"/>
            <a:ext cx="2645304" cy="1175691"/>
          </a:xfrm>
          <a:prstGeom prst="rect">
            <a:avLst/>
          </a:prstGeom>
        </p:spPr>
      </p:pic>
      <p:pic>
        <p:nvPicPr>
          <p:cNvPr id="4" name="Picture 3" descr="Screen Shot 2016-10-12 at 06.3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" y="5373428"/>
            <a:ext cx="2622400" cy="1278754"/>
          </a:xfrm>
          <a:prstGeom prst="rect">
            <a:avLst/>
          </a:prstGeom>
        </p:spPr>
      </p:pic>
      <p:pic>
        <p:nvPicPr>
          <p:cNvPr id="5" name="Picture 4" descr="Screen Shot 2016-10-12 at 06.39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" y="2215143"/>
            <a:ext cx="2133802" cy="1210045"/>
          </a:xfrm>
          <a:prstGeom prst="rect">
            <a:avLst/>
          </a:prstGeom>
        </p:spPr>
      </p:pic>
      <p:pic>
        <p:nvPicPr>
          <p:cNvPr id="6" name="Picture 5" descr="Screen Shot 2016-10-12 at 06.39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" y="668447"/>
            <a:ext cx="2187242" cy="116042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24" y="1145933"/>
            <a:ext cx="1663700" cy="266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024" y="2520286"/>
            <a:ext cx="1257300" cy="596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24" y="4224839"/>
            <a:ext cx="800100" cy="5715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124" y="5903992"/>
            <a:ext cx="965200" cy="2286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07" y="962222"/>
            <a:ext cx="3289300" cy="622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57" y="2580920"/>
            <a:ext cx="3149600" cy="571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57" y="4185628"/>
            <a:ext cx="2616200" cy="5207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07" y="5794750"/>
            <a:ext cx="2425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Inductance</a:t>
            </a:r>
            <a:endParaRPr lang="en-US" b="1" dirty="0"/>
          </a:p>
        </p:txBody>
      </p:sp>
      <p:pic>
        <p:nvPicPr>
          <p:cNvPr id="4" name="Picture 3" descr="Screen Shot 2016-10-12 at 12.00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318794"/>
            <a:ext cx="2742038" cy="1580704"/>
          </a:xfrm>
          <a:prstGeom prst="rect">
            <a:avLst/>
          </a:prstGeom>
        </p:spPr>
      </p:pic>
      <p:pic>
        <p:nvPicPr>
          <p:cNvPr id="5" name="Picture 4" descr="Screen Shot 2016-10-12 at 12.00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" y="310327"/>
            <a:ext cx="2285032" cy="1526939"/>
          </a:xfrm>
          <a:prstGeom prst="rect">
            <a:avLst/>
          </a:prstGeom>
        </p:spPr>
      </p:pic>
      <p:pic>
        <p:nvPicPr>
          <p:cNvPr id="6" name="Picture 5" descr="Screen Shot 2016-10-12 at 12.04.2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"/>
          <a:stretch/>
        </p:blipFill>
        <p:spPr>
          <a:xfrm>
            <a:off x="474133" y="2198936"/>
            <a:ext cx="7950201" cy="39309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54892" y="6102870"/>
            <a:ext cx="131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 (ns)</a:t>
            </a:r>
            <a:endParaRPr lang="en-US" dirty="0"/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66" y="1043517"/>
            <a:ext cx="822326" cy="587376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05" y="484715"/>
            <a:ext cx="2794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0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Inductance</a:t>
            </a:r>
            <a:endParaRPr lang="en-US" b="1" dirty="0"/>
          </a:p>
        </p:txBody>
      </p:sp>
      <p:pic>
        <p:nvPicPr>
          <p:cNvPr id="4" name="Picture 3" descr="Screen Shot 2016-10-12 at 12.00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318794"/>
            <a:ext cx="2742038" cy="1580704"/>
          </a:xfrm>
          <a:prstGeom prst="rect">
            <a:avLst/>
          </a:prstGeom>
        </p:spPr>
      </p:pic>
      <p:pic>
        <p:nvPicPr>
          <p:cNvPr id="5" name="Picture 4" descr="Screen Shot 2016-10-12 at 12.00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" y="310327"/>
            <a:ext cx="2285032" cy="15269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82718" y="5460997"/>
            <a:ext cx="131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 (ns)</a:t>
            </a:r>
            <a:endParaRPr lang="en-US" dirty="0"/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66" y="1043517"/>
            <a:ext cx="822326" cy="587376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05" y="484715"/>
            <a:ext cx="2794000" cy="3175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6" y="2882900"/>
            <a:ext cx="2730500" cy="584200"/>
          </a:xfrm>
          <a:prstGeom prst="rect">
            <a:avLst/>
          </a:prstGeom>
        </p:spPr>
      </p:pic>
      <p:pic>
        <p:nvPicPr>
          <p:cNvPr id="2" name="Picture 1" descr="Screen Shot 2016-10-12 at 12.06.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48" y="2057390"/>
            <a:ext cx="5385185" cy="3462867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" y="4176177"/>
            <a:ext cx="2921000" cy="774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0" y="6118207"/>
            <a:ext cx="1739900" cy="266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5" y="5966886"/>
            <a:ext cx="1320800" cy="596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433" y="5791201"/>
            <a:ext cx="4229100" cy="973666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1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2 at 12.2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2451" cy="1557867"/>
          </a:xfrm>
          <a:prstGeom prst="rect">
            <a:avLst/>
          </a:prstGeom>
        </p:spPr>
      </p:pic>
      <p:pic>
        <p:nvPicPr>
          <p:cNvPr id="3" name="Picture 2" descr="Screen Shot 2016-10-12 at 12.27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61372"/>
            <a:ext cx="7848599" cy="5096628"/>
          </a:xfrm>
          <a:prstGeom prst="rect">
            <a:avLst/>
          </a:prstGeom>
        </p:spPr>
      </p:pic>
      <p:pic>
        <p:nvPicPr>
          <p:cNvPr id="4" name="Picture 3" descr="Screen Shot 2016-10-12 at 11.53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34" y="171450"/>
            <a:ext cx="2421466" cy="15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8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2 at 12.3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865464" cy="1701800"/>
          </a:xfrm>
          <a:prstGeom prst="rect">
            <a:avLst/>
          </a:prstGeom>
        </p:spPr>
      </p:pic>
      <p:pic>
        <p:nvPicPr>
          <p:cNvPr id="3" name="Picture 2" descr="Screen Shot 2016-10-12 at 12.31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663404"/>
            <a:ext cx="8153401" cy="519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5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2 at 12.25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7333" cy="1628285"/>
          </a:xfrm>
          <a:prstGeom prst="rect">
            <a:avLst/>
          </a:prstGeom>
        </p:spPr>
      </p:pic>
      <p:pic>
        <p:nvPicPr>
          <p:cNvPr id="3" name="Picture 2" descr="Screen Shot 2016-10-12 at 12.25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779686"/>
            <a:ext cx="7721600" cy="507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1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2 at 12.34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94" y="1634067"/>
            <a:ext cx="7874705" cy="5223933"/>
          </a:xfrm>
          <a:prstGeom prst="rect">
            <a:avLst/>
          </a:prstGeom>
        </p:spPr>
      </p:pic>
      <p:pic>
        <p:nvPicPr>
          <p:cNvPr id="3" name="Picture 2" descr="Screen Shot 2016-10-12 at 12.34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717800" cy="15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0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12 at 12.35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23267" cy="1962278"/>
          </a:xfrm>
          <a:prstGeom prst="rect">
            <a:avLst/>
          </a:prstGeom>
        </p:spPr>
      </p:pic>
      <p:pic>
        <p:nvPicPr>
          <p:cNvPr id="2" name="Picture 1" descr="Screen Shot 2016-10-12 at 12.36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68" y="1879600"/>
            <a:ext cx="7692431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67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26</Words>
  <Application>Microsoft Macintosh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Sapienza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Mostacci</dc:creator>
  <cp:lastModifiedBy>Andrea Mostacci</cp:lastModifiedBy>
  <cp:revision>23</cp:revision>
  <dcterms:created xsi:type="dcterms:W3CDTF">2016-10-11T16:08:33Z</dcterms:created>
  <dcterms:modified xsi:type="dcterms:W3CDTF">2016-10-12T11:54:27Z</dcterms:modified>
</cp:coreProperties>
</file>